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05600" cy="9944100"/>
  <p:embeddedFontLst>
    <p:embeddedFont>
      <p:font typeface="Raleway"/>
      <p:regular r:id="rId18"/>
      <p:bold r:id="rId19"/>
      <p:italic r:id="rId20"/>
      <p:boldItalic r:id="rId21"/>
    </p:embeddedFont>
    <p:embeddedFont>
      <p:font typeface="Roboto Condensed"/>
      <p:regular r:id="rId22"/>
      <p:bold r:id="rId23"/>
      <p:italic r:id="rId24"/>
      <p:boldItalic r:id="rId25"/>
    </p:embeddedFont>
    <p:embeddedFont>
      <p:font typeface="Permanent Marker"/>
      <p:regular r:id="rId26"/>
    </p:embeddedFont>
    <p:embeddedFont>
      <p:font typeface="Open Sans SemiBold"/>
      <p:regular r:id="rId27"/>
      <p:bold r:id="rId28"/>
      <p:italic r:id="rId29"/>
      <p:boldItalic r:id="rId30"/>
    </p:embeddedFont>
    <p:embeddedFont>
      <p:font typeface="Helvetica Neue"/>
      <p:regular r:id="rId31"/>
      <p:bold r:id="rId32"/>
      <p:italic r:id="rId33"/>
      <p:boldItalic r:id="rId34"/>
    </p:embeddedFont>
    <p:embeddedFont>
      <p:font typeface="Helvetica Neue Light"/>
      <p:regular r:id="rId35"/>
      <p:bold r:id="rId36"/>
      <p:italic r:id="rId37"/>
      <p:boldItalic r:id="rId38"/>
    </p:embeddedFont>
    <p:embeddedFont>
      <p:font typeface="Open Sans Light"/>
      <p:regular r:id="rId39"/>
      <p:bold r:id="rId40"/>
      <p:italic r:id="rId41"/>
      <p:boldItalic r:id="rId42"/>
    </p:embeddedFont>
    <p:embeddedFont>
      <p:font typeface="Open Sans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7" roundtripDataSignature="AMtx7mi8vCf/kNMoj0bl4EU2FP0EOGMV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Light-bold.fntdata"/><Relationship Id="rId20" Type="http://schemas.openxmlformats.org/officeDocument/2006/relationships/font" Target="fonts/Raleway-italic.fntdata"/><Relationship Id="rId42" Type="http://schemas.openxmlformats.org/officeDocument/2006/relationships/font" Target="fonts/OpenSansLight-boldItalic.fntdata"/><Relationship Id="rId41" Type="http://schemas.openxmlformats.org/officeDocument/2006/relationships/font" Target="fonts/OpenSansLight-italic.fntdata"/><Relationship Id="rId22" Type="http://schemas.openxmlformats.org/officeDocument/2006/relationships/font" Target="fonts/RobotoCondensed-regular.fntdata"/><Relationship Id="rId44" Type="http://schemas.openxmlformats.org/officeDocument/2006/relationships/font" Target="fonts/OpenSans-bold.fntdata"/><Relationship Id="rId21" Type="http://schemas.openxmlformats.org/officeDocument/2006/relationships/font" Target="fonts/Raleway-boldItalic.fntdata"/><Relationship Id="rId43" Type="http://schemas.openxmlformats.org/officeDocument/2006/relationships/font" Target="fonts/OpenSans-regular.fntdata"/><Relationship Id="rId24" Type="http://schemas.openxmlformats.org/officeDocument/2006/relationships/font" Target="fonts/RobotoCondensed-italic.fntdata"/><Relationship Id="rId46" Type="http://schemas.openxmlformats.org/officeDocument/2006/relationships/font" Target="fonts/OpenSans-boldItalic.fntdata"/><Relationship Id="rId23" Type="http://schemas.openxmlformats.org/officeDocument/2006/relationships/font" Target="fonts/RobotoCondensed-bold.fntdata"/><Relationship Id="rId45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ermanentMarker-regular.fntdata"/><Relationship Id="rId25" Type="http://schemas.openxmlformats.org/officeDocument/2006/relationships/font" Target="fonts/RobotoCondensed-boldItalic.fntdata"/><Relationship Id="rId47" Type="http://customschemas.google.com/relationships/presentationmetadata" Target="metadata"/><Relationship Id="rId28" Type="http://schemas.openxmlformats.org/officeDocument/2006/relationships/font" Target="fonts/OpenSansSemiBold-bold.fntdata"/><Relationship Id="rId27" Type="http://schemas.openxmlformats.org/officeDocument/2006/relationships/font" Target="fonts/OpenSansSemiBo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SemiBold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HelveticaNeue-regular.fntdata"/><Relationship Id="rId30" Type="http://schemas.openxmlformats.org/officeDocument/2006/relationships/font" Target="fonts/OpenSansSemiBold-boldItalic.fntdata"/><Relationship Id="rId11" Type="http://schemas.openxmlformats.org/officeDocument/2006/relationships/slide" Target="slides/slide7.xml"/><Relationship Id="rId33" Type="http://schemas.openxmlformats.org/officeDocument/2006/relationships/font" Target="fonts/HelveticaNeue-italic.fntdata"/><Relationship Id="rId10" Type="http://schemas.openxmlformats.org/officeDocument/2006/relationships/slide" Target="slides/slide6.xml"/><Relationship Id="rId32" Type="http://schemas.openxmlformats.org/officeDocument/2006/relationships/font" Target="fonts/HelveticaNeue-bold.fntdata"/><Relationship Id="rId13" Type="http://schemas.openxmlformats.org/officeDocument/2006/relationships/slide" Target="slides/slide9.xml"/><Relationship Id="rId35" Type="http://schemas.openxmlformats.org/officeDocument/2006/relationships/font" Target="fonts/HelveticaNeueLight-regular.fntdata"/><Relationship Id="rId12" Type="http://schemas.openxmlformats.org/officeDocument/2006/relationships/slide" Target="slides/slide8.xml"/><Relationship Id="rId34" Type="http://schemas.openxmlformats.org/officeDocument/2006/relationships/font" Target="fonts/HelveticaNeue-boldItalic.fntdata"/><Relationship Id="rId15" Type="http://schemas.openxmlformats.org/officeDocument/2006/relationships/slide" Target="slides/slide11.xml"/><Relationship Id="rId37" Type="http://schemas.openxmlformats.org/officeDocument/2006/relationships/font" Target="fonts/HelveticaNeueLight-italic.fntdata"/><Relationship Id="rId14" Type="http://schemas.openxmlformats.org/officeDocument/2006/relationships/slide" Target="slides/slide10.xml"/><Relationship Id="rId36" Type="http://schemas.openxmlformats.org/officeDocument/2006/relationships/font" Target="fonts/HelveticaNeueLight-bold.fntdata"/><Relationship Id="rId17" Type="http://schemas.openxmlformats.org/officeDocument/2006/relationships/slide" Target="slides/slide13.xml"/><Relationship Id="rId39" Type="http://schemas.openxmlformats.org/officeDocument/2006/relationships/font" Target="fonts/OpenSansLight-regular.fntdata"/><Relationship Id="rId16" Type="http://schemas.openxmlformats.org/officeDocument/2006/relationships/slide" Target="slides/slide12.xml"/><Relationship Id="rId38" Type="http://schemas.openxmlformats.org/officeDocument/2006/relationships/font" Target="fonts/HelveticaNeueLight-boldItalic.fntdata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889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07415" y="4723448"/>
            <a:ext cx="4990783" cy="4474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907415" y="4723448"/>
            <a:ext cx="4990783" cy="4474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889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6de737381_0_0:notes"/>
          <p:cNvSpPr txBox="1"/>
          <p:nvPr>
            <p:ph idx="1" type="body"/>
          </p:nvPr>
        </p:nvSpPr>
        <p:spPr>
          <a:xfrm>
            <a:off x="907413" y="4723448"/>
            <a:ext cx="4990800" cy="4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g86de737381_0_0:notes"/>
          <p:cNvSpPr/>
          <p:nvPr>
            <p:ph idx="2" type="sldImg"/>
          </p:nvPr>
        </p:nvSpPr>
        <p:spPr>
          <a:xfrm>
            <a:off x="1134267" y="745808"/>
            <a:ext cx="45372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:notes"/>
          <p:cNvSpPr/>
          <p:nvPr>
            <p:ph idx="2" type="sldImg"/>
          </p:nvPr>
        </p:nvSpPr>
        <p:spPr>
          <a:xfrm>
            <a:off x="889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Google Shape;189;p20:notes"/>
          <p:cNvSpPr txBox="1"/>
          <p:nvPr>
            <p:ph idx="1" type="body"/>
          </p:nvPr>
        </p:nvSpPr>
        <p:spPr>
          <a:xfrm>
            <a:off x="907415" y="4723448"/>
            <a:ext cx="4990783" cy="4474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ffda2b351_1_0:notes"/>
          <p:cNvSpPr/>
          <p:nvPr>
            <p:ph idx="2" type="sldImg"/>
          </p:nvPr>
        </p:nvSpPr>
        <p:spPr>
          <a:xfrm>
            <a:off x="88900" y="746125"/>
            <a:ext cx="6629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g7ffda2b351_1_0:notes"/>
          <p:cNvSpPr txBox="1"/>
          <p:nvPr>
            <p:ph idx="1" type="body"/>
          </p:nvPr>
        </p:nvSpPr>
        <p:spPr>
          <a:xfrm>
            <a:off x="907415" y="4723448"/>
            <a:ext cx="4990800" cy="4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ffda2b351_0_8:notes"/>
          <p:cNvSpPr/>
          <p:nvPr>
            <p:ph idx="2" type="sldImg"/>
          </p:nvPr>
        </p:nvSpPr>
        <p:spPr>
          <a:xfrm>
            <a:off x="88900" y="746125"/>
            <a:ext cx="6629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Google Shape;207;g7ffda2b351_0_8:notes"/>
          <p:cNvSpPr txBox="1"/>
          <p:nvPr>
            <p:ph idx="1" type="body"/>
          </p:nvPr>
        </p:nvSpPr>
        <p:spPr>
          <a:xfrm>
            <a:off x="907415" y="4723448"/>
            <a:ext cx="4990800" cy="4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907415" y="4723448"/>
            <a:ext cx="4990783" cy="4474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889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/>
          <p:nvPr>
            <p:ph idx="2" type="sldImg"/>
          </p:nvPr>
        </p:nvSpPr>
        <p:spPr>
          <a:xfrm>
            <a:off x="889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907415" y="4723448"/>
            <a:ext cx="4990783" cy="4474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4619b62e2_0_9:notes"/>
          <p:cNvSpPr/>
          <p:nvPr>
            <p:ph idx="2" type="sldImg"/>
          </p:nvPr>
        </p:nvSpPr>
        <p:spPr>
          <a:xfrm>
            <a:off x="88900" y="746125"/>
            <a:ext cx="6629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g84619b62e2_0_9:notes"/>
          <p:cNvSpPr txBox="1"/>
          <p:nvPr>
            <p:ph idx="1" type="body"/>
          </p:nvPr>
        </p:nvSpPr>
        <p:spPr>
          <a:xfrm>
            <a:off x="907415" y="4723448"/>
            <a:ext cx="4990800" cy="4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4619b62e2_0_2:notes"/>
          <p:cNvSpPr/>
          <p:nvPr>
            <p:ph idx="2" type="sldImg"/>
          </p:nvPr>
        </p:nvSpPr>
        <p:spPr>
          <a:xfrm>
            <a:off x="88900" y="746125"/>
            <a:ext cx="6629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g84619b62e2_0_2:notes"/>
          <p:cNvSpPr txBox="1"/>
          <p:nvPr>
            <p:ph idx="1" type="body"/>
          </p:nvPr>
        </p:nvSpPr>
        <p:spPr>
          <a:xfrm>
            <a:off x="907415" y="4723448"/>
            <a:ext cx="4990800" cy="4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ffda2b351_0_0:notes"/>
          <p:cNvSpPr/>
          <p:nvPr>
            <p:ph idx="2" type="sldImg"/>
          </p:nvPr>
        </p:nvSpPr>
        <p:spPr>
          <a:xfrm>
            <a:off x="88900" y="746125"/>
            <a:ext cx="6629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g7ffda2b351_0_0:notes"/>
          <p:cNvSpPr txBox="1"/>
          <p:nvPr>
            <p:ph idx="1" type="body"/>
          </p:nvPr>
        </p:nvSpPr>
        <p:spPr>
          <a:xfrm>
            <a:off x="907415" y="4723448"/>
            <a:ext cx="4990800" cy="4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54657d1cc_1_0:notes"/>
          <p:cNvSpPr/>
          <p:nvPr>
            <p:ph idx="2" type="sldImg"/>
          </p:nvPr>
        </p:nvSpPr>
        <p:spPr>
          <a:xfrm>
            <a:off x="88900" y="746125"/>
            <a:ext cx="6629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Google Shape;155;g754657d1cc_1_0:notes"/>
          <p:cNvSpPr txBox="1"/>
          <p:nvPr>
            <p:ph idx="1" type="body"/>
          </p:nvPr>
        </p:nvSpPr>
        <p:spPr>
          <a:xfrm>
            <a:off x="907415" y="4723448"/>
            <a:ext cx="4990800" cy="4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46d2fa732_1_0:notes"/>
          <p:cNvSpPr/>
          <p:nvPr>
            <p:ph idx="2" type="sldImg"/>
          </p:nvPr>
        </p:nvSpPr>
        <p:spPr>
          <a:xfrm>
            <a:off x="88900" y="746125"/>
            <a:ext cx="6629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Google Shape;163;g846d2fa732_1_0:notes"/>
          <p:cNvSpPr txBox="1"/>
          <p:nvPr>
            <p:ph idx="1" type="body"/>
          </p:nvPr>
        </p:nvSpPr>
        <p:spPr>
          <a:xfrm>
            <a:off x="907415" y="4723448"/>
            <a:ext cx="4990800" cy="4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7e73e47fd_0_19:notes"/>
          <p:cNvSpPr txBox="1"/>
          <p:nvPr>
            <p:ph idx="1" type="body"/>
          </p:nvPr>
        </p:nvSpPr>
        <p:spPr>
          <a:xfrm>
            <a:off x="907413" y="4723448"/>
            <a:ext cx="4990800" cy="4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77e73e47fd_0_19:notes"/>
          <p:cNvSpPr/>
          <p:nvPr>
            <p:ph idx="2" type="sldImg"/>
          </p:nvPr>
        </p:nvSpPr>
        <p:spPr>
          <a:xfrm>
            <a:off x="1134267" y="745808"/>
            <a:ext cx="45372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29"/>
          <p:cNvSpPr txBox="1"/>
          <p:nvPr>
            <p:ph idx="1" type="body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2" name="Google Shape;12;p29"/>
          <p:cNvSpPr txBox="1"/>
          <p:nvPr>
            <p:ph idx="12" type="sldNum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AND_BODY">
  <p:cSld name="TITLE_AND_BODY 2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" type="body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1" name="Google Shape;61;p31"/>
          <p:cNvSpPr txBox="1"/>
          <p:nvPr>
            <p:ph idx="12" type="sldNum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AND_TWO_COLUMNS" type="twoColTx">
  <p:cSld name="TITLE_AND_TWO_COLUMN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2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4" name="Google Shape;64;p32"/>
          <p:cNvSpPr txBox="1"/>
          <p:nvPr>
            <p:ph idx="1" type="body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5" name="Google Shape;65;p32"/>
          <p:cNvSpPr txBox="1"/>
          <p:nvPr>
            <p:ph idx="2" type="body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6" name="Google Shape;66;p32"/>
          <p:cNvSpPr txBox="1"/>
          <p:nvPr>
            <p:ph idx="12" type="sldNum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3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9" name="Google Shape;69;p33"/>
          <p:cNvSpPr txBox="1"/>
          <p:nvPr>
            <p:ph idx="12" type="sldNum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_COLUMN_TEXT">
  <p:cSld name="ONE_COLUM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4"/>
          <p:cNvSpPr txBox="1"/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2" name="Google Shape;72;p34"/>
          <p:cNvSpPr txBox="1"/>
          <p:nvPr>
            <p:ph idx="1" type="body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2" type="sldNum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_POINT">
  <p:cSld name="MAIN_POI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/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2" type="sldNum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_TITLE_AND_DESCRIPTION">
  <p:cSld name="SECTION_TITLE_AND_DESCRIPTION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6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6"/>
          <p:cNvSpPr txBox="1"/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idx="1" type="body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1" name="Google Shape;81;p36"/>
          <p:cNvSpPr txBox="1"/>
          <p:nvPr>
            <p:ph idx="2" type="body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2" type="sldNum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_ONLY">
  <p:cSld name="CAPTION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7"/>
          <p:cNvSpPr txBox="1"/>
          <p:nvPr>
            <p:ph idx="1" type="body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</a:lstStyle>
          <a:p/>
        </p:txBody>
      </p:sp>
      <p:sp>
        <p:nvSpPr>
          <p:cNvPr id="85" name="Google Shape;85;p37"/>
          <p:cNvSpPr txBox="1"/>
          <p:nvPr>
            <p:ph idx="12" type="sldNum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_NUMBER">
  <p:cSld name="BIG_NUMB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8"/>
          <p:cNvSpPr txBox="1"/>
          <p:nvPr>
            <p:ph type="title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8" name="Google Shape;88;p38"/>
          <p:cNvSpPr txBox="1"/>
          <p:nvPr>
            <p:ph idx="1" type="body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9" name="Google Shape;89;p38"/>
          <p:cNvSpPr txBox="1"/>
          <p:nvPr>
            <p:ph idx="12" type="sldNum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9"/>
          <p:cNvSpPr txBox="1"/>
          <p:nvPr>
            <p:ph idx="12" type="sldNum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>
  <p:cSld name="TITLE_AND_BODY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77535ef8ab_0_29"/>
          <p:cNvSpPr txBox="1"/>
          <p:nvPr>
            <p:ph type="title"/>
          </p:nvPr>
        </p:nvSpPr>
        <p:spPr>
          <a:xfrm>
            <a:off x="456605" y="68461"/>
            <a:ext cx="8229600" cy="11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g77535ef8ab_0_29"/>
          <p:cNvSpPr txBox="1"/>
          <p:nvPr>
            <p:ph idx="1" type="body"/>
          </p:nvPr>
        </p:nvSpPr>
        <p:spPr>
          <a:xfrm>
            <a:off x="456605" y="1199554"/>
            <a:ext cx="82296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>
            <a:lvl1pPr indent="-2730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●"/>
              <a:defRPr/>
            </a:lvl1pPr>
            <a:lvl2pPr indent="-27305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○"/>
              <a:defRPr/>
            </a:lvl2pPr>
            <a:lvl3pPr indent="-27305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■"/>
              <a:defRPr/>
            </a:lvl3pPr>
            <a:lvl4pPr indent="-2730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●"/>
              <a:defRPr/>
            </a:lvl4pPr>
            <a:lvl5pPr indent="-2730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○"/>
              <a:defRPr/>
            </a:lvl5pPr>
            <a:lvl6pPr indent="-2730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■"/>
              <a:defRPr/>
            </a:lvl6pPr>
            <a:lvl7pPr indent="-2730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●"/>
              <a:defRPr/>
            </a:lvl7pPr>
            <a:lvl8pPr indent="-2730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○"/>
              <a:defRPr/>
            </a:lvl8pPr>
            <a:lvl9pPr indent="-27305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■"/>
              <a:defRPr/>
            </a:lvl9pPr>
          </a:lstStyle>
          <a:p/>
        </p:txBody>
      </p:sp>
      <p:sp>
        <p:nvSpPr>
          <p:cNvPr id="16" name="Google Shape;16;g77535ef8ab_0_29"/>
          <p:cNvSpPr txBox="1"/>
          <p:nvPr>
            <p:ph idx="10" type="dt"/>
          </p:nvPr>
        </p:nvSpPr>
        <p:spPr>
          <a:xfrm>
            <a:off x="0" y="0"/>
            <a:ext cx="1125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" name="Google Shape;17;g77535ef8ab_0_29"/>
          <p:cNvSpPr txBox="1"/>
          <p:nvPr>
            <p:ph idx="11" type="ftr"/>
          </p:nvPr>
        </p:nvSpPr>
        <p:spPr>
          <a:xfrm>
            <a:off x="0" y="0"/>
            <a:ext cx="1125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8" name="Google Shape;18;g77535ef8ab_0_29"/>
          <p:cNvSpPr txBox="1"/>
          <p:nvPr>
            <p:ph idx="12" type="sldNum"/>
          </p:nvPr>
        </p:nvSpPr>
        <p:spPr>
          <a:xfrm>
            <a:off x="8788003" y="4741664"/>
            <a:ext cx="2655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>
              <a:solidFill>
                <a:srgbClr val="58585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 6">
  <p:cSld name="TITLE_AND_BODY_7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77535ef8ab_0_241"/>
          <p:cNvSpPr txBox="1"/>
          <p:nvPr>
            <p:ph type="title"/>
          </p:nvPr>
        </p:nvSpPr>
        <p:spPr>
          <a:xfrm>
            <a:off x="456605" y="68461"/>
            <a:ext cx="8229600" cy="11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g77535ef8ab_0_241"/>
          <p:cNvSpPr txBox="1"/>
          <p:nvPr>
            <p:ph idx="1" type="body"/>
          </p:nvPr>
        </p:nvSpPr>
        <p:spPr>
          <a:xfrm>
            <a:off x="456605" y="1199554"/>
            <a:ext cx="82296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>
            <a:lvl1pPr indent="-2730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●"/>
              <a:defRPr/>
            </a:lvl1pPr>
            <a:lvl2pPr indent="-27305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○"/>
              <a:defRPr/>
            </a:lvl2pPr>
            <a:lvl3pPr indent="-27305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■"/>
              <a:defRPr/>
            </a:lvl3pPr>
            <a:lvl4pPr indent="-2730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●"/>
              <a:defRPr/>
            </a:lvl4pPr>
            <a:lvl5pPr indent="-2730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○"/>
              <a:defRPr/>
            </a:lvl5pPr>
            <a:lvl6pPr indent="-2730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■"/>
              <a:defRPr/>
            </a:lvl6pPr>
            <a:lvl7pPr indent="-2730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●"/>
              <a:defRPr/>
            </a:lvl7pPr>
            <a:lvl8pPr indent="-2730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○"/>
              <a:defRPr/>
            </a:lvl8pPr>
            <a:lvl9pPr indent="-27305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■"/>
              <a:defRPr/>
            </a:lvl9pPr>
          </a:lstStyle>
          <a:p/>
        </p:txBody>
      </p:sp>
      <p:sp>
        <p:nvSpPr>
          <p:cNvPr id="22" name="Google Shape;22;g77535ef8ab_0_241"/>
          <p:cNvSpPr txBox="1"/>
          <p:nvPr>
            <p:ph idx="10" type="dt"/>
          </p:nvPr>
        </p:nvSpPr>
        <p:spPr>
          <a:xfrm>
            <a:off x="0" y="0"/>
            <a:ext cx="1125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" name="Google Shape;23;g77535ef8ab_0_241"/>
          <p:cNvSpPr txBox="1"/>
          <p:nvPr>
            <p:ph idx="11" type="ftr"/>
          </p:nvPr>
        </p:nvSpPr>
        <p:spPr>
          <a:xfrm>
            <a:off x="0" y="0"/>
            <a:ext cx="1125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4" name="Google Shape;24;g77535ef8ab_0_241"/>
          <p:cNvSpPr txBox="1"/>
          <p:nvPr>
            <p:ph idx="12" type="sldNum"/>
          </p:nvPr>
        </p:nvSpPr>
        <p:spPr>
          <a:xfrm>
            <a:off x="8788003" y="4741664"/>
            <a:ext cx="2655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>
              <a:solidFill>
                <a:srgbClr val="58585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 1">
  <p:cSld name="TITLE_AND_BODY_2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77535ef8ab_0_62"/>
          <p:cNvSpPr txBox="1"/>
          <p:nvPr>
            <p:ph type="title"/>
          </p:nvPr>
        </p:nvSpPr>
        <p:spPr>
          <a:xfrm>
            <a:off x="456605" y="68461"/>
            <a:ext cx="8229600" cy="11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g77535ef8ab_0_62"/>
          <p:cNvSpPr txBox="1"/>
          <p:nvPr>
            <p:ph idx="1" type="body"/>
          </p:nvPr>
        </p:nvSpPr>
        <p:spPr>
          <a:xfrm>
            <a:off x="456605" y="1199554"/>
            <a:ext cx="82296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>
            <a:lvl1pPr indent="-2730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●"/>
              <a:defRPr/>
            </a:lvl1pPr>
            <a:lvl2pPr indent="-27305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○"/>
              <a:defRPr/>
            </a:lvl2pPr>
            <a:lvl3pPr indent="-27305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■"/>
              <a:defRPr/>
            </a:lvl3pPr>
            <a:lvl4pPr indent="-2730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●"/>
              <a:defRPr/>
            </a:lvl4pPr>
            <a:lvl5pPr indent="-2730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○"/>
              <a:defRPr/>
            </a:lvl5pPr>
            <a:lvl6pPr indent="-2730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■"/>
              <a:defRPr/>
            </a:lvl6pPr>
            <a:lvl7pPr indent="-2730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●"/>
              <a:defRPr/>
            </a:lvl7pPr>
            <a:lvl8pPr indent="-2730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○"/>
              <a:defRPr/>
            </a:lvl8pPr>
            <a:lvl9pPr indent="-27305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■"/>
              <a:defRPr/>
            </a:lvl9pPr>
          </a:lstStyle>
          <a:p/>
        </p:txBody>
      </p:sp>
      <p:sp>
        <p:nvSpPr>
          <p:cNvPr id="28" name="Google Shape;28;g77535ef8ab_0_62"/>
          <p:cNvSpPr txBox="1"/>
          <p:nvPr>
            <p:ph idx="10" type="dt"/>
          </p:nvPr>
        </p:nvSpPr>
        <p:spPr>
          <a:xfrm>
            <a:off x="0" y="0"/>
            <a:ext cx="1125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9" name="Google Shape;29;g77535ef8ab_0_62"/>
          <p:cNvSpPr txBox="1"/>
          <p:nvPr>
            <p:ph idx="11" type="ftr"/>
          </p:nvPr>
        </p:nvSpPr>
        <p:spPr>
          <a:xfrm>
            <a:off x="0" y="0"/>
            <a:ext cx="1125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0" name="Google Shape;30;g77535ef8ab_0_62"/>
          <p:cNvSpPr txBox="1"/>
          <p:nvPr>
            <p:ph idx="12" type="sldNum"/>
          </p:nvPr>
        </p:nvSpPr>
        <p:spPr>
          <a:xfrm>
            <a:off x="8788003" y="4741664"/>
            <a:ext cx="2655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>
              <a:solidFill>
                <a:srgbClr val="58585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 2">
  <p:cSld name="TITLE_AND_BODY_3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77535ef8ab_0_110"/>
          <p:cNvSpPr txBox="1"/>
          <p:nvPr>
            <p:ph type="title"/>
          </p:nvPr>
        </p:nvSpPr>
        <p:spPr>
          <a:xfrm>
            <a:off x="456605" y="68461"/>
            <a:ext cx="8229600" cy="11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g77535ef8ab_0_110"/>
          <p:cNvSpPr txBox="1"/>
          <p:nvPr>
            <p:ph idx="1" type="body"/>
          </p:nvPr>
        </p:nvSpPr>
        <p:spPr>
          <a:xfrm>
            <a:off x="456605" y="1199554"/>
            <a:ext cx="82296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>
            <a:lvl1pPr indent="-2730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●"/>
              <a:defRPr/>
            </a:lvl1pPr>
            <a:lvl2pPr indent="-27305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○"/>
              <a:defRPr/>
            </a:lvl2pPr>
            <a:lvl3pPr indent="-27305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■"/>
              <a:defRPr/>
            </a:lvl3pPr>
            <a:lvl4pPr indent="-2730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●"/>
              <a:defRPr/>
            </a:lvl4pPr>
            <a:lvl5pPr indent="-2730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○"/>
              <a:defRPr/>
            </a:lvl5pPr>
            <a:lvl6pPr indent="-2730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■"/>
              <a:defRPr/>
            </a:lvl6pPr>
            <a:lvl7pPr indent="-2730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●"/>
              <a:defRPr/>
            </a:lvl7pPr>
            <a:lvl8pPr indent="-2730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○"/>
              <a:defRPr/>
            </a:lvl8pPr>
            <a:lvl9pPr indent="-27305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■"/>
              <a:defRPr/>
            </a:lvl9pPr>
          </a:lstStyle>
          <a:p/>
        </p:txBody>
      </p:sp>
      <p:sp>
        <p:nvSpPr>
          <p:cNvPr id="34" name="Google Shape;34;g77535ef8ab_0_110"/>
          <p:cNvSpPr txBox="1"/>
          <p:nvPr>
            <p:ph idx="10" type="dt"/>
          </p:nvPr>
        </p:nvSpPr>
        <p:spPr>
          <a:xfrm>
            <a:off x="0" y="0"/>
            <a:ext cx="1125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5" name="Google Shape;35;g77535ef8ab_0_110"/>
          <p:cNvSpPr txBox="1"/>
          <p:nvPr>
            <p:ph idx="11" type="ftr"/>
          </p:nvPr>
        </p:nvSpPr>
        <p:spPr>
          <a:xfrm>
            <a:off x="0" y="0"/>
            <a:ext cx="1125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6" name="Google Shape;36;g77535ef8ab_0_110"/>
          <p:cNvSpPr txBox="1"/>
          <p:nvPr>
            <p:ph idx="12" type="sldNum"/>
          </p:nvPr>
        </p:nvSpPr>
        <p:spPr>
          <a:xfrm>
            <a:off x="8788003" y="4741664"/>
            <a:ext cx="2655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>
              <a:solidFill>
                <a:srgbClr val="58585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 3">
  <p:cSld name="TITLE_AND_BODY_4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77535ef8ab_0_142"/>
          <p:cNvSpPr txBox="1"/>
          <p:nvPr>
            <p:ph type="title"/>
          </p:nvPr>
        </p:nvSpPr>
        <p:spPr>
          <a:xfrm>
            <a:off x="456605" y="68461"/>
            <a:ext cx="8229600" cy="11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g77535ef8ab_0_142"/>
          <p:cNvSpPr txBox="1"/>
          <p:nvPr>
            <p:ph idx="1" type="body"/>
          </p:nvPr>
        </p:nvSpPr>
        <p:spPr>
          <a:xfrm>
            <a:off x="456605" y="1199554"/>
            <a:ext cx="82296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>
            <a:lvl1pPr indent="-2730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●"/>
              <a:defRPr/>
            </a:lvl1pPr>
            <a:lvl2pPr indent="-27305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○"/>
              <a:defRPr/>
            </a:lvl2pPr>
            <a:lvl3pPr indent="-27305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■"/>
              <a:defRPr/>
            </a:lvl3pPr>
            <a:lvl4pPr indent="-2730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●"/>
              <a:defRPr/>
            </a:lvl4pPr>
            <a:lvl5pPr indent="-2730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○"/>
              <a:defRPr/>
            </a:lvl5pPr>
            <a:lvl6pPr indent="-2730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■"/>
              <a:defRPr/>
            </a:lvl6pPr>
            <a:lvl7pPr indent="-2730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●"/>
              <a:defRPr/>
            </a:lvl7pPr>
            <a:lvl8pPr indent="-2730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○"/>
              <a:defRPr/>
            </a:lvl8pPr>
            <a:lvl9pPr indent="-27305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■"/>
              <a:defRPr/>
            </a:lvl9pPr>
          </a:lstStyle>
          <a:p/>
        </p:txBody>
      </p:sp>
      <p:sp>
        <p:nvSpPr>
          <p:cNvPr id="40" name="Google Shape;40;g77535ef8ab_0_142"/>
          <p:cNvSpPr txBox="1"/>
          <p:nvPr>
            <p:ph idx="10" type="dt"/>
          </p:nvPr>
        </p:nvSpPr>
        <p:spPr>
          <a:xfrm>
            <a:off x="0" y="0"/>
            <a:ext cx="1125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1" name="Google Shape;41;g77535ef8ab_0_142"/>
          <p:cNvSpPr txBox="1"/>
          <p:nvPr>
            <p:ph idx="11" type="ftr"/>
          </p:nvPr>
        </p:nvSpPr>
        <p:spPr>
          <a:xfrm>
            <a:off x="0" y="0"/>
            <a:ext cx="1125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2" name="Google Shape;42;g77535ef8ab_0_142"/>
          <p:cNvSpPr txBox="1"/>
          <p:nvPr>
            <p:ph idx="12" type="sldNum"/>
          </p:nvPr>
        </p:nvSpPr>
        <p:spPr>
          <a:xfrm>
            <a:off x="8788003" y="4741664"/>
            <a:ext cx="2655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>
              <a:solidFill>
                <a:srgbClr val="58585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 4">
  <p:cSld name="TITLE_AND_BODY_5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77535ef8ab_0_175"/>
          <p:cNvSpPr txBox="1"/>
          <p:nvPr>
            <p:ph type="title"/>
          </p:nvPr>
        </p:nvSpPr>
        <p:spPr>
          <a:xfrm>
            <a:off x="456605" y="68461"/>
            <a:ext cx="8229600" cy="11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g77535ef8ab_0_175"/>
          <p:cNvSpPr txBox="1"/>
          <p:nvPr>
            <p:ph idx="1" type="body"/>
          </p:nvPr>
        </p:nvSpPr>
        <p:spPr>
          <a:xfrm>
            <a:off x="456605" y="1199554"/>
            <a:ext cx="82296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>
            <a:lvl1pPr indent="-2730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●"/>
              <a:defRPr/>
            </a:lvl1pPr>
            <a:lvl2pPr indent="-27305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○"/>
              <a:defRPr/>
            </a:lvl2pPr>
            <a:lvl3pPr indent="-27305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■"/>
              <a:defRPr/>
            </a:lvl3pPr>
            <a:lvl4pPr indent="-2730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●"/>
              <a:defRPr/>
            </a:lvl4pPr>
            <a:lvl5pPr indent="-2730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○"/>
              <a:defRPr/>
            </a:lvl5pPr>
            <a:lvl6pPr indent="-2730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■"/>
              <a:defRPr/>
            </a:lvl6pPr>
            <a:lvl7pPr indent="-2730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●"/>
              <a:defRPr/>
            </a:lvl7pPr>
            <a:lvl8pPr indent="-2730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○"/>
              <a:defRPr/>
            </a:lvl8pPr>
            <a:lvl9pPr indent="-27305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■"/>
              <a:defRPr/>
            </a:lvl9pPr>
          </a:lstStyle>
          <a:p/>
        </p:txBody>
      </p:sp>
      <p:sp>
        <p:nvSpPr>
          <p:cNvPr id="46" name="Google Shape;46;g77535ef8ab_0_175"/>
          <p:cNvSpPr txBox="1"/>
          <p:nvPr>
            <p:ph idx="10" type="dt"/>
          </p:nvPr>
        </p:nvSpPr>
        <p:spPr>
          <a:xfrm>
            <a:off x="0" y="0"/>
            <a:ext cx="1125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7" name="Google Shape;47;g77535ef8ab_0_175"/>
          <p:cNvSpPr txBox="1"/>
          <p:nvPr>
            <p:ph idx="11" type="ftr"/>
          </p:nvPr>
        </p:nvSpPr>
        <p:spPr>
          <a:xfrm>
            <a:off x="0" y="0"/>
            <a:ext cx="1125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8" name="Google Shape;48;g77535ef8ab_0_175"/>
          <p:cNvSpPr txBox="1"/>
          <p:nvPr>
            <p:ph idx="12" type="sldNum"/>
          </p:nvPr>
        </p:nvSpPr>
        <p:spPr>
          <a:xfrm>
            <a:off x="8788003" y="4741664"/>
            <a:ext cx="2655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>
              <a:solidFill>
                <a:srgbClr val="58585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 5">
  <p:cSld name="TITLE_AND_BODY_6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77535ef8ab_0_208"/>
          <p:cNvSpPr txBox="1"/>
          <p:nvPr>
            <p:ph type="title"/>
          </p:nvPr>
        </p:nvSpPr>
        <p:spPr>
          <a:xfrm>
            <a:off x="456605" y="68461"/>
            <a:ext cx="8229600" cy="11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g77535ef8ab_0_208"/>
          <p:cNvSpPr txBox="1"/>
          <p:nvPr>
            <p:ph idx="1" type="body"/>
          </p:nvPr>
        </p:nvSpPr>
        <p:spPr>
          <a:xfrm>
            <a:off x="456605" y="1199554"/>
            <a:ext cx="82296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>
            <a:lvl1pPr indent="-2730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●"/>
              <a:defRPr/>
            </a:lvl1pPr>
            <a:lvl2pPr indent="-27305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○"/>
              <a:defRPr/>
            </a:lvl2pPr>
            <a:lvl3pPr indent="-27305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■"/>
              <a:defRPr/>
            </a:lvl3pPr>
            <a:lvl4pPr indent="-2730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●"/>
              <a:defRPr/>
            </a:lvl4pPr>
            <a:lvl5pPr indent="-2730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○"/>
              <a:defRPr/>
            </a:lvl5pPr>
            <a:lvl6pPr indent="-2730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■"/>
              <a:defRPr/>
            </a:lvl6pPr>
            <a:lvl7pPr indent="-2730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●"/>
              <a:defRPr/>
            </a:lvl7pPr>
            <a:lvl8pPr indent="-2730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○"/>
              <a:defRPr/>
            </a:lvl8pPr>
            <a:lvl9pPr indent="-27305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700"/>
              <a:buChar char="■"/>
              <a:defRPr/>
            </a:lvl9pPr>
          </a:lstStyle>
          <a:p/>
        </p:txBody>
      </p:sp>
      <p:sp>
        <p:nvSpPr>
          <p:cNvPr id="52" name="Google Shape;52;g77535ef8ab_0_208"/>
          <p:cNvSpPr txBox="1"/>
          <p:nvPr>
            <p:ph idx="10" type="dt"/>
          </p:nvPr>
        </p:nvSpPr>
        <p:spPr>
          <a:xfrm>
            <a:off x="0" y="0"/>
            <a:ext cx="1125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3" name="Google Shape;53;g77535ef8ab_0_208"/>
          <p:cNvSpPr txBox="1"/>
          <p:nvPr>
            <p:ph idx="11" type="ftr"/>
          </p:nvPr>
        </p:nvSpPr>
        <p:spPr>
          <a:xfrm>
            <a:off x="0" y="0"/>
            <a:ext cx="1125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4" name="Google Shape;54;g77535ef8ab_0_208"/>
          <p:cNvSpPr txBox="1"/>
          <p:nvPr>
            <p:ph idx="12" type="sldNum"/>
          </p:nvPr>
        </p:nvSpPr>
        <p:spPr>
          <a:xfrm>
            <a:off x="8788003" y="4741664"/>
            <a:ext cx="2655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>
              <a:solidFill>
                <a:srgbClr val="58585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_HEADER" type="tx">
  <p:cSld name="TITLE_AND_BOD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/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7" name="Google Shape;57;p30"/>
          <p:cNvSpPr txBox="1"/>
          <p:nvPr>
            <p:ph idx="12" type="sldNum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8"/>
          <p:cNvSpPr txBox="1"/>
          <p:nvPr>
            <p:ph idx="1" type="body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8"/>
          <p:cNvSpPr txBox="1"/>
          <p:nvPr>
            <p:ph idx="12" type="sldNum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7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hyperlink" Target="https://academy.spotonmedics.nl/faqs/hoe-werkt-de-pinlijst-binnen-spotonmedic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8.png" id="96" name="Google Shape;96;p1"/>
          <p:cNvPicPr preferRelativeResize="0"/>
          <p:nvPr/>
        </p:nvPicPr>
        <p:blipFill rotWithShape="1">
          <a:blip r:embed="rId3">
            <a:alphaModFix amt="83545"/>
          </a:blip>
          <a:srcRect b="0" l="0" r="0" t="0"/>
          <a:stretch/>
        </p:blipFill>
        <p:spPr>
          <a:xfrm>
            <a:off x="-1" y="-25775"/>
            <a:ext cx="9144001" cy="5195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6.png" id="97" name="Google Shape;9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1915" y="1186936"/>
            <a:ext cx="7284702" cy="288906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>
            <a:off x="-13300" y="1563007"/>
            <a:ext cx="9144000" cy="21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Open Sans"/>
              <a:buNone/>
            </a:pPr>
            <a:r>
              <a:rPr b="1" i="0" lang="nl-NL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Webinar: </a:t>
            </a:r>
            <a:r>
              <a:rPr b="1" lang="nl-NL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pinlijst</a:t>
            </a:r>
            <a:r>
              <a:rPr b="1" i="0" lang="nl-NL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in </a:t>
            </a:r>
            <a:r>
              <a:rPr b="1" lang="nl-NL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FysioOne en </a:t>
            </a:r>
            <a:r>
              <a:rPr b="1" i="0" lang="nl-NL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SpotOnMedics Financieel (Yuki)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 Light"/>
              <a:buNone/>
            </a:pPr>
            <a:r>
              <a:rPr b="0" i="0" lang="nl-NL" sz="16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Datum: 1</a:t>
            </a:r>
            <a:r>
              <a:rPr lang="nl-NL" sz="1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9</a:t>
            </a:r>
            <a:r>
              <a:rPr b="0" i="0" lang="nl-NL" sz="16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/05/2020</a:t>
            </a:r>
            <a:endParaRPr b="0" i="0" sz="1600" u="none" cap="none" strike="noStrik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 Light"/>
              <a:buNone/>
            </a:pPr>
            <a:r>
              <a:rPr b="0" i="0" lang="nl-NL" sz="16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Tijd: </a:t>
            </a:r>
            <a:r>
              <a:rPr lang="nl-NL" sz="1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16</a:t>
            </a:r>
            <a:r>
              <a:rPr b="0" i="0" lang="nl-NL" sz="16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:</a:t>
            </a:r>
            <a:r>
              <a:rPr lang="nl-NL" sz="1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00</a:t>
            </a:r>
            <a:r>
              <a:rPr b="0" i="0" lang="nl-NL" sz="16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– 1</a:t>
            </a:r>
            <a:r>
              <a:rPr lang="nl-NL" sz="1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7</a:t>
            </a:r>
            <a:r>
              <a:rPr b="0" i="0" lang="nl-NL" sz="16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:</a:t>
            </a:r>
            <a:r>
              <a:rPr lang="nl-NL" sz="1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</a:t>
            </a:r>
            <a:r>
              <a:rPr b="0" i="0" lang="nl-NL" sz="16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 uur </a:t>
            </a:r>
            <a:endParaRPr b="0" i="0" sz="1600" u="none" cap="none" strike="noStrik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 Light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 Light"/>
              <a:buNone/>
            </a:pPr>
            <a:br>
              <a:rPr b="0" i="0" lang="nl-NL" sz="16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b="0" i="0" lang="nl-NL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Sprekers: Rosanne Vergoossen, Niels Rientjes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00553" y="4506875"/>
            <a:ext cx="2624494" cy="4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 txBox="1"/>
          <p:nvPr/>
        </p:nvSpPr>
        <p:spPr>
          <a:xfrm rot="-840">
            <a:off x="2640010" y="474879"/>
            <a:ext cx="3684600" cy="5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nl-NL" sz="5200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Welkom!</a:t>
            </a:r>
            <a:endParaRPr b="0" i="0" sz="5200" u="none" cap="none" strike="noStrike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-13300" y="4024375"/>
            <a:ext cx="9212400" cy="9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nl-NL" sz="1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Tip: na afloop ontvangt u automatisch een opname van dit webinar.</a:t>
            </a:r>
            <a:endParaRPr b="0" i="1" sz="11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44024" y="691175"/>
            <a:ext cx="656525" cy="65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rgbClr val="FFFFFF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6de737381_0_0"/>
          <p:cNvSpPr txBox="1"/>
          <p:nvPr/>
        </p:nvSpPr>
        <p:spPr>
          <a:xfrm>
            <a:off x="0" y="-44648"/>
            <a:ext cx="273300" cy="5187600"/>
          </a:xfrm>
          <a:prstGeom prst="rect">
            <a:avLst/>
          </a:prstGeom>
          <a:gradFill>
            <a:gsLst>
              <a:gs pos="0">
                <a:srgbClr val="006F9E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3" name="Google Shape;183;g86de73738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795" y="4801195"/>
            <a:ext cx="1716880" cy="26729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86de737381_0_0"/>
          <p:cNvSpPr txBox="1"/>
          <p:nvPr/>
        </p:nvSpPr>
        <p:spPr>
          <a:xfrm>
            <a:off x="715953" y="282475"/>
            <a:ext cx="61188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nl-NL" sz="1700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Overzicht in FysioOne voor ‘direct facturen’</a:t>
            </a:r>
            <a:endParaRPr b="1" i="0" sz="17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5" name="Google Shape;185;g86de737381_0_0"/>
          <p:cNvSpPr txBox="1"/>
          <p:nvPr/>
        </p:nvSpPr>
        <p:spPr>
          <a:xfrm>
            <a:off x="715950" y="3697250"/>
            <a:ext cx="7413900" cy="6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1"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1"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1" lang="nl-NL" sz="1500">
                <a:latin typeface="Open Sans"/>
                <a:ea typeface="Open Sans"/>
                <a:cs typeface="Open Sans"/>
                <a:sym typeface="Open Sans"/>
              </a:rPr>
              <a:t>Configuratie - Algemeen - Omgeving instellingen - tabblad Facturatie</a:t>
            </a:r>
            <a:endParaRPr b="0" i="1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6" name="Google Shape;186;g86de737381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950" y="685172"/>
            <a:ext cx="6385848" cy="353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8.png" id="191" name="Google Shape;19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2025"/>
            <a:ext cx="9144000" cy="5185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6.png" id="192" name="Google Shape;19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65024" y="-572076"/>
            <a:ext cx="4543449" cy="251625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 txBox="1"/>
          <p:nvPr/>
        </p:nvSpPr>
        <p:spPr>
          <a:xfrm>
            <a:off x="-182200" y="540349"/>
            <a:ext cx="91440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SemiBold"/>
              <a:buNone/>
            </a:pPr>
            <a:r>
              <a:rPr b="0" i="0" lang="nl-NL" sz="18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Nog even resumé...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1.png" id="194" name="Google Shape;19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16326" y="4801451"/>
            <a:ext cx="1716776" cy="26742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0"/>
          <p:cNvSpPr txBox="1"/>
          <p:nvPr/>
        </p:nvSpPr>
        <p:spPr>
          <a:xfrm>
            <a:off x="778500" y="1451100"/>
            <a:ext cx="7587000" cy="3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Open Sans"/>
              <a:buChar char="●"/>
            </a:pPr>
            <a:r>
              <a:rPr b="0" i="0" lang="nl-NL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Stel iemand verantwoordelijk voor het </a:t>
            </a:r>
            <a:r>
              <a:rPr lang="nl-NL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opstellen van de pinlijst</a:t>
            </a:r>
            <a:endParaRPr b="0" i="0" sz="15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Open Sans"/>
              <a:buChar char="●"/>
            </a:pPr>
            <a:r>
              <a:rPr b="0" i="0" lang="nl-NL" sz="15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Controleer of de pinontvangsten </a:t>
            </a:r>
            <a:r>
              <a:rPr lang="nl-NL" sz="1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op de bank overeenkomen met de totaal factuurbedragen van die dag in de pinlijst. </a:t>
            </a:r>
            <a:endParaRPr b="0" i="0" sz="15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Open Sans"/>
              <a:buChar char="●"/>
            </a:pPr>
            <a:r>
              <a:rPr b="0" i="0" lang="nl-NL" sz="15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Minimaal 1 keer per maand </a:t>
            </a:r>
            <a:r>
              <a:rPr lang="nl-NL" sz="1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pinlijst </a:t>
            </a:r>
            <a:r>
              <a:rPr b="0" i="0" lang="nl-NL" sz="15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versturen</a:t>
            </a:r>
            <a:endParaRPr b="0" i="0" sz="15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Open Sans"/>
              <a:buChar char="●"/>
            </a:pPr>
            <a:r>
              <a:rPr b="0" i="0" lang="nl-NL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Academy 24/7 beschikbaar</a:t>
            </a:r>
            <a:endParaRPr b="0" i="0" sz="15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8.png" id="200" name="Google Shape;200;g7ffda2b351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2025"/>
            <a:ext cx="9144000" cy="5185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6.png" id="201" name="Google Shape;201;g7ffda2b351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525" y="-547150"/>
            <a:ext cx="4543449" cy="251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7ffda2b351_1_0"/>
          <p:cNvSpPr txBox="1"/>
          <p:nvPr/>
        </p:nvSpPr>
        <p:spPr>
          <a:xfrm>
            <a:off x="-182200" y="565600"/>
            <a:ext cx="91440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SemiBold"/>
              <a:buNone/>
            </a:pPr>
            <a:r>
              <a:rPr b="0" i="0" lang="nl-NL" sz="18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Wilt u de enquête invullen?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7ffda2b351_1_0"/>
          <p:cNvSpPr txBox="1"/>
          <p:nvPr/>
        </p:nvSpPr>
        <p:spPr>
          <a:xfrm>
            <a:off x="570601" y="1765949"/>
            <a:ext cx="78216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dley"/>
              <a:buNone/>
            </a:pPr>
            <a:r>
              <a:rPr b="1" i="0" lang="nl-NL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Na het afsluiten van het webinar komt er automatisch een enquête formulier naar voren. Wilt u deze s.v.p. invullen?</a:t>
            </a:r>
            <a:endParaRPr b="1" i="0" sz="3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image1.png" id="204" name="Google Shape;204;g7ffda2b351_1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16326" y="4801451"/>
            <a:ext cx="1716775" cy="26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8.png" id="209" name="Google Shape;209;g7ffda2b351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2025"/>
            <a:ext cx="9144000" cy="5185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6.png" id="210" name="Google Shape;210;g7ffda2b351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525" y="-547150"/>
            <a:ext cx="4543449" cy="251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7ffda2b351_0_8"/>
          <p:cNvSpPr txBox="1"/>
          <p:nvPr/>
        </p:nvSpPr>
        <p:spPr>
          <a:xfrm>
            <a:off x="-182200" y="565600"/>
            <a:ext cx="91440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SemiBold"/>
              <a:buNone/>
            </a:pPr>
            <a:r>
              <a:rPr b="0" i="0" lang="nl-NL" sz="18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Graag tot ziens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7ffda2b351_0_8"/>
          <p:cNvSpPr txBox="1"/>
          <p:nvPr/>
        </p:nvSpPr>
        <p:spPr>
          <a:xfrm>
            <a:off x="570600" y="1765950"/>
            <a:ext cx="80997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dley"/>
              <a:buNone/>
            </a:pPr>
            <a:r>
              <a:rPr b="1" i="0" lang="nl-NL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Bekijk het complete webinarprogramma</a:t>
            </a:r>
            <a:endParaRPr b="1" i="0" sz="3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dley"/>
              <a:buNone/>
            </a:pPr>
            <a:r>
              <a:rPr b="1" i="0" lang="nl-NL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op </a:t>
            </a:r>
            <a:r>
              <a:rPr b="1" i="0" lang="nl-NL" sz="3000" u="none" cap="none" strike="noStrike">
                <a:solidFill>
                  <a:srgbClr val="FFFFFF"/>
                </a:solidFill>
                <a:highlight>
                  <a:srgbClr val="3F818E"/>
                </a:highlight>
                <a:latin typeface="Open Sans"/>
                <a:ea typeface="Open Sans"/>
                <a:cs typeface="Open Sans"/>
                <a:sym typeface="Open Sans"/>
              </a:rPr>
              <a:t>Academy.SpotOnMedics.nl/webinars</a:t>
            </a:r>
            <a:endParaRPr b="1" i="0" sz="3000" u="none" cap="none" strike="noStrike">
              <a:solidFill>
                <a:srgbClr val="FFFFFF"/>
              </a:solidFill>
              <a:highlight>
                <a:srgbClr val="3F818E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dley"/>
              <a:buNone/>
            </a:pPr>
            <a:r>
              <a:t/>
            </a:r>
            <a:endParaRPr b="1" i="0" sz="3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dley"/>
              <a:buNone/>
            </a:pPr>
            <a:r>
              <a:t/>
            </a:r>
            <a:endParaRPr b="1" i="0" sz="3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dley"/>
              <a:buNone/>
            </a:pPr>
            <a:r>
              <a:t/>
            </a:r>
            <a:endParaRPr b="1" i="0" sz="3000" u="none" cap="none" strike="noStrike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dley"/>
              <a:buNone/>
            </a:pPr>
            <a:r>
              <a:rPr b="1" i="0" lang="nl-NL" sz="3000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Tot ziens!</a:t>
            </a:r>
            <a:endParaRPr b="1" i="0" sz="3000" u="none" cap="none" strike="noStrike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descr="image1.png" id="213" name="Google Shape;213;g7ffda2b351_0_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16326" y="4801451"/>
            <a:ext cx="1716775" cy="26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7ffda2b351_0_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92199" y="3430775"/>
            <a:ext cx="656525" cy="65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itn-Achtergrond.png" id="107" name="Google Shape;107;p5"/>
          <p:cNvPicPr preferRelativeResize="0"/>
          <p:nvPr/>
        </p:nvPicPr>
        <p:blipFill rotWithShape="1">
          <a:blip r:embed="rId3">
            <a:alphaModFix/>
          </a:blip>
          <a:srcRect b="8291" l="0" r="0" t="8291"/>
          <a:stretch/>
        </p:blipFill>
        <p:spPr>
          <a:xfrm>
            <a:off x="-640755" y="-235149"/>
            <a:ext cx="10425583" cy="56137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isspng-yxf6rxfcnge-turizm-travel-hotel-vector-travel-map-5aa8b9519fe4b9.6553299915210069296549.jpg" id="108" name="Google Shape;108;p5"/>
          <p:cNvPicPr preferRelativeResize="0"/>
          <p:nvPr/>
        </p:nvPicPr>
        <p:blipFill rotWithShape="1">
          <a:blip r:embed="rId4">
            <a:alphaModFix/>
          </a:blip>
          <a:srcRect b="27431" l="7528" r="12712" t="17052"/>
          <a:stretch/>
        </p:blipFill>
        <p:spPr>
          <a:xfrm>
            <a:off x="1866634" y="6467591"/>
            <a:ext cx="3193391" cy="2123839"/>
          </a:xfrm>
          <a:custGeom>
            <a:rect b="b" l="l" r="r" t="t"/>
            <a:pathLst>
              <a:path extrusionOk="0" h="21592" w="21593">
                <a:moveTo>
                  <a:pt x="11428" y="10"/>
                </a:moveTo>
                <a:cubicBezTo>
                  <a:pt x="11350" y="-8"/>
                  <a:pt x="11264" y="-1"/>
                  <a:pt x="11237" y="26"/>
                </a:cubicBezTo>
                <a:cubicBezTo>
                  <a:pt x="11207" y="56"/>
                  <a:pt x="11169" y="312"/>
                  <a:pt x="11135" y="696"/>
                </a:cubicBezTo>
                <a:cubicBezTo>
                  <a:pt x="11083" y="1284"/>
                  <a:pt x="11082" y="1321"/>
                  <a:pt x="11143" y="1422"/>
                </a:cubicBezTo>
                <a:cubicBezTo>
                  <a:pt x="11178" y="1480"/>
                  <a:pt x="11244" y="1531"/>
                  <a:pt x="11288" y="1531"/>
                </a:cubicBezTo>
                <a:cubicBezTo>
                  <a:pt x="11446" y="1531"/>
                  <a:pt x="11558" y="1628"/>
                  <a:pt x="11546" y="1757"/>
                </a:cubicBezTo>
                <a:cubicBezTo>
                  <a:pt x="11536" y="1862"/>
                  <a:pt x="11512" y="1878"/>
                  <a:pt x="11366" y="1878"/>
                </a:cubicBezTo>
                <a:cubicBezTo>
                  <a:pt x="11242" y="1878"/>
                  <a:pt x="11188" y="1903"/>
                  <a:pt x="11151" y="1979"/>
                </a:cubicBezTo>
                <a:cubicBezTo>
                  <a:pt x="11102" y="2080"/>
                  <a:pt x="11091" y="2081"/>
                  <a:pt x="10518" y="1963"/>
                </a:cubicBezTo>
                <a:cubicBezTo>
                  <a:pt x="9515" y="1754"/>
                  <a:pt x="9621" y="1799"/>
                  <a:pt x="9600" y="1555"/>
                </a:cubicBezTo>
                <a:lnTo>
                  <a:pt x="9581" y="1345"/>
                </a:lnTo>
                <a:lnTo>
                  <a:pt x="9053" y="1224"/>
                </a:lnTo>
                <a:cubicBezTo>
                  <a:pt x="8761" y="1158"/>
                  <a:pt x="8517" y="1114"/>
                  <a:pt x="8508" y="1127"/>
                </a:cubicBezTo>
                <a:cubicBezTo>
                  <a:pt x="8499" y="1140"/>
                  <a:pt x="8481" y="1232"/>
                  <a:pt x="8468" y="1329"/>
                </a:cubicBezTo>
                <a:cubicBezTo>
                  <a:pt x="8450" y="1456"/>
                  <a:pt x="8423" y="1501"/>
                  <a:pt x="8376" y="1494"/>
                </a:cubicBezTo>
                <a:cubicBezTo>
                  <a:pt x="8341" y="1490"/>
                  <a:pt x="8207" y="1470"/>
                  <a:pt x="8076" y="1450"/>
                </a:cubicBezTo>
                <a:cubicBezTo>
                  <a:pt x="7857" y="1417"/>
                  <a:pt x="7830" y="1424"/>
                  <a:pt x="7738" y="1543"/>
                </a:cubicBezTo>
                <a:cubicBezTo>
                  <a:pt x="7647" y="1660"/>
                  <a:pt x="7630" y="1731"/>
                  <a:pt x="7579" y="2281"/>
                </a:cubicBezTo>
                <a:lnTo>
                  <a:pt x="7523" y="2891"/>
                </a:lnTo>
                <a:lnTo>
                  <a:pt x="7359" y="2874"/>
                </a:lnTo>
                <a:cubicBezTo>
                  <a:pt x="7066" y="2844"/>
                  <a:pt x="6903" y="3070"/>
                  <a:pt x="6903" y="3516"/>
                </a:cubicBezTo>
                <a:cubicBezTo>
                  <a:pt x="6903" y="3716"/>
                  <a:pt x="7099" y="4025"/>
                  <a:pt x="7257" y="4073"/>
                </a:cubicBezTo>
                <a:cubicBezTo>
                  <a:pt x="7319" y="4091"/>
                  <a:pt x="7377" y="4134"/>
                  <a:pt x="7386" y="4170"/>
                </a:cubicBezTo>
                <a:cubicBezTo>
                  <a:pt x="7395" y="4205"/>
                  <a:pt x="7346" y="4829"/>
                  <a:pt x="7276" y="5554"/>
                </a:cubicBezTo>
                <a:cubicBezTo>
                  <a:pt x="7207" y="6278"/>
                  <a:pt x="7160" y="6925"/>
                  <a:pt x="7172" y="6994"/>
                </a:cubicBezTo>
                <a:cubicBezTo>
                  <a:pt x="7183" y="7063"/>
                  <a:pt x="7234" y="7181"/>
                  <a:pt x="7287" y="7256"/>
                </a:cubicBezTo>
                <a:cubicBezTo>
                  <a:pt x="7373" y="7380"/>
                  <a:pt x="7454" y="7410"/>
                  <a:pt x="8108" y="7555"/>
                </a:cubicBezTo>
                <a:cubicBezTo>
                  <a:pt x="8506" y="7643"/>
                  <a:pt x="8848" y="7740"/>
                  <a:pt x="8868" y="7769"/>
                </a:cubicBezTo>
                <a:cubicBezTo>
                  <a:pt x="8890" y="7803"/>
                  <a:pt x="8873" y="7840"/>
                  <a:pt x="8817" y="7874"/>
                </a:cubicBezTo>
                <a:cubicBezTo>
                  <a:pt x="8769" y="7902"/>
                  <a:pt x="8532" y="8049"/>
                  <a:pt x="8288" y="8200"/>
                </a:cubicBezTo>
                <a:lnTo>
                  <a:pt x="7842" y="8475"/>
                </a:lnTo>
                <a:lnTo>
                  <a:pt x="6203" y="8438"/>
                </a:lnTo>
                <a:cubicBezTo>
                  <a:pt x="5213" y="8416"/>
                  <a:pt x="4560" y="8421"/>
                  <a:pt x="4560" y="8451"/>
                </a:cubicBezTo>
                <a:cubicBezTo>
                  <a:pt x="4560" y="8501"/>
                  <a:pt x="4783" y="10243"/>
                  <a:pt x="4936" y="11400"/>
                </a:cubicBezTo>
                <a:cubicBezTo>
                  <a:pt x="4985" y="11767"/>
                  <a:pt x="5038" y="12170"/>
                  <a:pt x="5054" y="12296"/>
                </a:cubicBezTo>
                <a:cubicBezTo>
                  <a:pt x="5071" y="12423"/>
                  <a:pt x="5071" y="12538"/>
                  <a:pt x="5054" y="12554"/>
                </a:cubicBezTo>
                <a:cubicBezTo>
                  <a:pt x="5037" y="12570"/>
                  <a:pt x="4872" y="12520"/>
                  <a:pt x="4689" y="12445"/>
                </a:cubicBezTo>
                <a:cubicBezTo>
                  <a:pt x="4506" y="12370"/>
                  <a:pt x="4324" y="12308"/>
                  <a:pt x="4284" y="12308"/>
                </a:cubicBezTo>
                <a:cubicBezTo>
                  <a:pt x="4203" y="12308"/>
                  <a:pt x="4196" y="12334"/>
                  <a:pt x="3941" y="13777"/>
                </a:cubicBezTo>
                <a:cubicBezTo>
                  <a:pt x="3844" y="14319"/>
                  <a:pt x="3773" y="14635"/>
                  <a:pt x="3742" y="14644"/>
                </a:cubicBezTo>
                <a:cubicBezTo>
                  <a:pt x="3715" y="14652"/>
                  <a:pt x="3437" y="14499"/>
                  <a:pt x="3125" y="14305"/>
                </a:cubicBezTo>
                <a:cubicBezTo>
                  <a:pt x="2813" y="14111"/>
                  <a:pt x="2348" y="13824"/>
                  <a:pt x="2094" y="13668"/>
                </a:cubicBezTo>
                <a:cubicBezTo>
                  <a:pt x="1841" y="13511"/>
                  <a:pt x="1458" y="13269"/>
                  <a:pt x="1244" y="13131"/>
                </a:cubicBezTo>
                <a:cubicBezTo>
                  <a:pt x="1029" y="12993"/>
                  <a:pt x="806" y="12870"/>
                  <a:pt x="747" y="12857"/>
                </a:cubicBezTo>
                <a:cubicBezTo>
                  <a:pt x="652" y="12835"/>
                  <a:pt x="631" y="12853"/>
                  <a:pt x="575" y="13030"/>
                </a:cubicBezTo>
                <a:cubicBezTo>
                  <a:pt x="541" y="13140"/>
                  <a:pt x="525" y="13248"/>
                  <a:pt x="540" y="13268"/>
                </a:cubicBezTo>
                <a:cubicBezTo>
                  <a:pt x="556" y="13289"/>
                  <a:pt x="778" y="13431"/>
                  <a:pt x="1032" y="13587"/>
                </a:cubicBezTo>
                <a:cubicBezTo>
                  <a:pt x="2571" y="14532"/>
                  <a:pt x="3618" y="15194"/>
                  <a:pt x="3648" y="15237"/>
                </a:cubicBezTo>
                <a:cubicBezTo>
                  <a:pt x="3663" y="15259"/>
                  <a:pt x="3662" y="15342"/>
                  <a:pt x="3643" y="15419"/>
                </a:cubicBezTo>
                <a:lnTo>
                  <a:pt x="3605" y="15560"/>
                </a:lnTo>
                <a:lnTo>
                  <a:pt x="3417" y="15435"/>
                </a:lnTo>
                <a:cubicBezTo>
                  <a:pt x="3314" y="15366"/>
                  <a:pt x="2975" y="15151"/>
                  <a:pt x="2663" y="14959"/>
                </a:cubicBezTo>
                <a:cubicBezTo>
                  <a:pt x="2351" y="14766"/>
                  <a:pt x="2034" y="14570"/>
                  <a:pt x="1960" y="14523"/>
                </a:cubicBezTo>
                <a:lnTo>
                  <a:pt x="1826" y="14438"/>
                </a:lnTo>
                <a:lnTo>
                  <a:pt x="1740" y="14737"/>
                </a:lnTo>
                <a:cubicBezTo>
                  <a:pt x="1692" y="14900"/>
                  <a:pt x="1651" y="15053"/>
                  <a:pt x="1651" y="15076"/>
                </a:cubicBezTo>
                <a:cubicBezTo>
                  <a:pt x="1651" y="15099"/>
                  <a:pt x="1872" y="15249"/>
                  <a:pt x="2140" y="15415"/>
                </a:cubicBezTo>
                <a:cubicBezTo>
                  <a:pt x="3447" y="16221"/>
                  <a:pt x="3479" y="16246"/>
                  <a:pt x="3468" y="16347"/>
                </a:cubicBezTo>
                <a:cubicBezTo>
                  <a:pt x="3462" y="16400"/>
                  <a:pt x="3448" y="16480"/>
                  <a:pt x="3436" y="16524"/>
                </a:cubicBezTo>
                <a:cubicBezTo>
                  <a:pt x="3424" y="16568"/>
                  <a:pt x="3414" y="16638"/>
                  <a:pt x="3412" y="16682"/>
                </a:cubicBezTo>
                <a:cubicBezTo>
                  <a:pt x="3410" y="16725"/>
                  <a:pt x="3383" y="16770"/>
                  <a:pt x="3353" y="16778"/>
                </a:cubicBezTo>
                <a:cubicBezTo>
                  <a:pt x="3323" y="16787"/>
                  <a:pt x="2989" y="16598"/>
                  <a:pt x="2610" y="16359"/>
                </a:cubicBezTo>
                <a:cubicBezTo>
                  <a:pt x="2230" y="16120"/>
                  <a:pt x="1767" y="15832"/>
                  <a:pt x="1582" y="15721"/>
                </a:cubicBezTo>
                <a:cubicBezTo>
                  <a:pt x="1396" y="15610"/>
                  <a:pt x="1020" y="15376"/>
                  <a:pt x="747" y="15201"/>
                </a:cubicBezTo>
                <a:cubicBezTo>
                  <a:pt x="59" y="14759"/>
                  <a:pt x="98" y="14771"/>
                  <a:pt x="36" y="14995"/>
                </a:cubicBezTo>
                <a:cubicBezTo>
                  <a:pt x="7" y="15098"/>
                  <a:pt x="-7" y="15219"/>
                  <a:pt x="4" y="15261"/>
                </a:cubicBezTo>
                <a:cubicBezTo>
                  <a:pt x="15" y="15304"/>
                  <a:pt x="171" y="15425"/>
                  <a:pt x="350" y="15536"/>
                </a:cubicBezTo>
                <a:cubicBezTo>
                  <a:pt x="529" y="15646"/>
                  <a:pt x="821" y="15827"/>
                  <a:pt x="997" y="15935"/>
                </a:cubicBezTo>
                <a:cubicBezTo>
                  <a:pt x="1182" y="16050"/>
                  <a:pt x="1316" y="16163"/>
                  <a:pt x="1316" y="16205"/>
                </a:cubicBezTo>
                <a:cubicBezTo>
                  <a:pt x="1316" y="16254"/>
                  <a:pt x="1221" y="16311"/>
                  <a:pt x="1048" y="16371"/>
                </a:cubicBezTo>
                <a:cubicBezTo>
                  <a:pt x="544" y="16545"/>
                  <a:pt x="344" y="16639"/>
                  <a:pt x="326" y="16710"/>
                </a:cubicBezTo>
                <a:cubicBezTo>
                  <a:pt x="297" y="16822"/>
                  <a:pt x="375" y="17176"/>
                  <a:pt x="422" y="17150"/>
                </a:cubicBezTo>
                <a:cubicBezTo>
                  <a:pt x="445" y="17137"/>
                  <a:pt x="812" y="16996"/>
                  <a:pt x="1238" y="16839"/>
                </a:cubicBezTo>
                <a:cubicBezTo>
                  <a:pt x="1951" y="16576"/>
                  <a:pt x="2020" y="16562"/>
                  <a:pt x="2105" y="16633"/>
                </a:cubicBezTo>
                <a:cubicBezTo>
                  <a:pt x="2230" y="16739"/>
                  <a:pt x="2216" y="16806"/>
                  <a:pt x="2054" y="16875"/>
                </a:cubicBezTo>
                <a:cubicBezTo>
                  <a:pt x="1900" y="16941"/>
                  <a:pt x="1902" y="16926"/>
                  <a:pt x="1965" y="17339"/>
                </a:cubicBezTo>
                <a:cubicBezTo>
                  <a:pt x="2003" y="17586"/>
                  <a:pt x="2026" y="17643"/>
                  <a:pt x="2073" y="17622"/>
                </a:cubicBezTo>
                <a:cubicBezTo>
                  <a:pt x="2279" y="17529"/>
                  <a:pt x="3024" y="17271"/>
                  <a:pt x="3087" y="17271"/>
                </a:cubicBezTo>
                <a:cubicBezTo>
                  <a:pt x="3200" y="17271"/>
                  <a:pt x="3304" y="17397"/>
                  <a:pt x="3264" y="17489"/>
                </a:cubicBezTo>
                <a:cubicBezTo>
                  <a:pt x="3247" y="17530"/>
                  <a:pt x="3232" y="17607"/>
                  <a:pt x="3232" y="17662"/>
                </a:cubicBezTo>
                <a:cubicBezTo>
                  <a:pt x="3232" y="17717"/>
                  <a:pt x="3208" y="17786"/>
                  <a:pt x="3178" y="17811"/>
                </a:cubicBezTo>
                <a:cubicBezTo>
                  <a:pt x="3149" y="17836"/>
                  <a:pt x="2574" y="18060"/>
                  <a:pt x="1901" y="18312"/>
                </a:cubicBezTo>
                <a:cubicBezTo>
                  <a:pt x="1228" y="18563"/>
                  <a:pt x="673" y="18778"/>
                  <a:pt x="667" y="18788"/>
                </a:cubicBezTo>
                <a:cubicBezTo>
                  <a:pt x="660" y="18798"/>
                  <a:pt x="672" y="18906"/>
                  <a:pt x="693" y="19026"/>
                </a:cubicBezTo>
                <a:cubicBezTo>
                  <a:pt x="723" y="19190"/>
                  <a:pt x="750" y="19244"/>
                  <a:pt x="803" y="19244"/>
                </a:cubicBezTo>
                <a:cubicBezTo>
                  <a:pt x="843" y="19244"/>
                  <a:pt x="1355" y="19063"/>
                  <a:pt x="1941" y="18840"/>
                </a:cubicBezTo>
                <a:cubicBezTo>
                  <a:pt x="2597" y="18591"/>
                  <a:pt x="3021" y="18451"/>
                  <a:pt x="3042" y="18481"/>
                </a:cubicBezTo>
                <a:cubicBezTo>
                  <a:pt x="3062" y="18512"/>
                  <a:pt x="3058" y="18637"/>
                  <a:pt x="3034" y="18808"/>
                </a:cubicBezTo>
                <a:cubicBezTo>
                  <a:pt x="2987" y="19133"/>
                  <a:pt x="3015" y="19218"/>
                  <a:pt x="3189" y="19272"/>
                </a:cubicBezTo>
                <a:cubicBezTo>
                  <a:pt x="3251" y="19291"/>
                  <a:pt x="3430" y="19362"/>
                  <a:pt x="3586" y="19429"/>
                </a:cubicBezTo>
                <a:cubicBezTo>
                  <a:pt x="3742" y="19497"/>
                  <a:pt x="4054" y="19625"/>
                  <a:pt x="4279" y="19716"/>
                </a:cubicBezTo>
                <a:cubicBezTo>
                  <a:pt x="4503" y="19807"/>
                  <a:pt x="4989" y="20005"/>
                  <a:pt x="5360" y="20156"/>
                </a:cubicBezTo>
                <a:cubicBezTo>
                  <a:pt x="5731" y="20306"/>
                  <a:pt x="6053" y="20454"/>
                  <a:pt x="6077" y="20482"/>
                </a:cubicBezTo>
                <a:cubicBezTo>
                  <a:pt x="6100" y="20510"/>
                  <a:pt x="6136" y="20667"/>
                  <a:pt x="6157" y="20833"/>
                </a:cubicBezTo>
                <a:cubicBezTo>
                  <a:pt x="6235" y="21443"/>
                  <a:pt x="6149" y="21372"/>
                  <a:pt x="6823" y="21390"/>
                </a:cubicBezTo>
                <a:cubicBezTo>
                  <a:pt x="7149" y="21399"/>
                  <a:pt x="7882" y="21412"/>
                  <a:pt x="8449" y="21419"/>
                </a:cubicBezTo>
                <a:lnTo>
                  <a:pt x="9479" y="21431"/>
                </a:lnTo>
                <a:lnTo>
                  <a:pt x="10454" y="20837"/>
                </a:lnTo>
                <a:cubicBezTo>
                  <a:pt x="10989" y="20512"/>
                  <a:pt x="11742" y="20056"/>
                  <a:pt x="12125" y="19825"/>
                </a:cubicBezTo>
                <a:lnTo>
                  <a:pt x="12820" y="19405"/>
                </a:lnTo>
                <a:lnTo>
                  <a:pt x="13199" y="19405"/>
                </a:lnTo>
                <a:lnTo>
                  <a:pt x="13574" y="19405"/>
                </a:lnTo>
                <a:lnTo>
                  <a:pt x="13612" y="19550"/>
                </a:lnTo>
                <a:cubicBezTo>
                  <a:pt x="13632" y="19631"/>
                  <a:pt x="13673" y="19739"/>
                  <a:pt x="13703" y="19788"/>
                </a:cubicBezTo>
                <a:cubicBezTo>
                  <a:pt x="13733" y="19838"/>
                  <a:pt x="13748" y="19902"/>
                  <a:pt x="13736" y="19934"/>
                </a:cubicBezTo>
                <a:cubicBezTo>
                  <a:pt x="13720" y="19972"/>
                  <a:pt x="13823" y="19990"/>
                  <a:pt x="14060" y="19990"/>
                </a:cubicBezTo>
                <a:cubicBezTo>
                  <a:pt x="14252" y="19990"/>
                  <a:pt x="14584" y="20027"/>
                  <a:pt x="14798" y="20071"/>
                </a:cubicBezTo>
                <a:cubicBezTo>
                  <a:pt x="15187" y="20150"/>
                  <a:pt x="15458" y="20201"/>
                  <a:pt x="16768" y="20446"/>
                </a:cubicBezTo>
                <a:cubicBezTo>
                  <a:pt x="17148" y="20517"/>
                  <a:pt x="17699" y="20622"/>
                  <a:pt x="17992" y="20680"/>
                </a:cubicBezTo>
                <a:cubicBezTo>
                  <a:pt x="18284" y="20738"/>
                  <a:pt x="18850" y="20851"/>
                  <a:pt x="19250" y="20926"/>
                </a:cubicBezTo>
                <a:cubicBezTo>
                  <a:pt x="19650" y="21002"/>
                  <a:pt x="20155" y="21097"/>
                  <a:pt x="20369" y="21140"/>
                </a:cubicBezTo>
                <a:cubicBezTo>
                  <a:pt x="20844" y="21235"/>
                  <a:pt x="20934" y="21238"/>
                  <a:pt x="20981" y="21152"/>
                </a:cubicBezTo>
                <a:cubicBezTo>
                  <a:pt x="21001" y="21116"/>
                  <a:pt x="21044" y="20808"/>
                  <a:pt x="21075" y="20470"/>
                </a:cubicBezTo>
                <a:cubicBezTo>
                  <a:pt x="21155" y="19586"/>
                  <a:pt x="21268" y="18249"/>
                  <a:pt x="21327" y="17509"/>
                </a:cubicBezTo>
                <a:cubicBezTo>
                  <a:pt x="21355" y="17157"/>
                  <a:pt x="21411" y="16499"/>
                  <a:pt x="21451" y="16044"/>
                </a:cubicBezTo>
                <a:cubicBezTo>
                  <a:pt x="21572" y="14640"/>
                  <a:pt x="21593" y="14367"/>
                  <a:pt x="21593" y="14196"/>
                </a:cubicBezTo>
                <a:cubicBezTo>
                  <a:pt x="21593" y="13881"/>
                  <a:pt x="21547" y="13859"/>
                  <a:pt x="20404" y="13639"/>
                </a:cubicBezTo>
                <a:cubicBezTo>
                  <a:pt x="19827" y="13529"/>
                  <a:pt x="19333" y="13414"/>
                  <a:pt x="19307" y="13381"/>
                </a:cubicBezTo>
                <a:cubicBezTo>
                  <a:pt x="19280" y="13348"/>
                  <a:pt x="19233" y="13099"/>
                  <a:pt x="19199" y="12828"/>
                </a:cubicBezTo>
                <a:cubicBezTo>
                  <a:pt x="19116" y="12156"/>
                  <a:pt x="18983" y="11129"/>
                  <a:pt x="18880" y="10359"/>
                </a:cubicBezTo>
                <a:cubicBezTo>
                  <a:pt x="18833" y="10007"/>
                  <a:pt x="18743" y="9322"/>
                  <a:pt x="18681" y="8838"/>
                </a:cubicBezTo>
                <a:cubicBezTo>
                  <a:pt x="18620" y="8354"/>
                  <a:pt x="18524" y="7612"/>
                  <a:pt x="18467" y="7188"/>
                </a:cubicBezTo>
                <a:cubicBezTo>
                  <a:pt x="18410" y="6764"/>
                  <a:pt x="18377" y="6402"/>
                  <a:pt x="18391" y="6381"/>
                </a:cubicBezTo>
                <a:cubicBezTo>
                  <a:pt x="18406" y="6359"/>
                  <a:pt x="18553" y="6334"/>
                  <a:pt x="18719" y="6324"/>
                </a:cubicBezTo>
                <a:lnTo>
                  <a:pt x="19019" y="6304"/>
                </a:lnTo>
                <a:lnTo>
                  <a:pt x="19017" y="6465"/>
                </a:lnTo>
                <a:cubicBezTo>
                  <a:pt x="19014" y="6553"/>
                  <a:pt x="18984" y="6927"/>
                  <a:pt x="18952" y="7297"/>
                </a:cubicBezTo>
                <a:cubicBezTo>
                  <a:pt x="18874" y="8203"/>
                  <a:pt x="18873" y="9125"/>
                  <a:pt x="18950" y="9302"/>
                </a:cubicBezTo>
                <a:cubicBezTo>
                  <a:pt x="19025" y="9474"/>
                  <a:pt x="19077" y="9410"/>
                  <a:pt x="19223" y="8975"/>
                </a:cubicBezTo>
                <a:cubicBezTo>
                  <a:pt x="19326" y="8671"/>
                  <a:pt x="19637" y="7317"/>
                  <a:pt x="19693" y="6929"/>
                </a:cubicBezTo>
                <a:cubicBezTo>
                  <a:pt x="19707" y="6832"/>
                  <a:pt x="19739" y="6741"/>
                  <a:pt x="19763" y="6728"/>
                </a:cubicBezTo>
                <a:cubicBezTo>
                  <a:pt x="19786" y="6714"/>
                  <a:pt x="19987" y="6831"/>
                  <a:pt x="20211" y="6990"/>
                </a:cubicBezTo>
                <a:cubicBezTo>
                  <a:pt x="21004" y="7554"/>
                  <a:pt x="21558" y="7803"/>
                  <a:pt x="21558" y="7591"/>
                </a:cubicBezTo>
                <a:cubicBezTo>
                  <a:pt x="21558" y="7394"/>
                  <a:pt x="21029" y="6708"/>
                  <a:pt x="20359" y="6038"/>
                </a:cubicBezTo>
                <a:lnTo>
                  <a:pt x="19994" y="5675"/>
                </a:lnTo>
                <a:lnTo>
                  <a:pt x="20096" y="5509"/>
                </a:lnTo>
                <a:cubicBezTo>
                  <a:pt x="20151" y="5419"/>
                  <a:pt x="20337" y="5115"/>
                  <a:pt x="20511" y="4835"/>
                </a:cubicBezTo>
                <a:cubicBezTo>
                  <a:pt x="21021" y="4020"/>
                  <a:pt x="21341" y="3334"/>
                  <a:pt x="21295" y="3153"/>
                </a:cubicBezTo>
                <a:cubicBezTo>
                  <a:pt x="21228" y="2888"/>
                  <a:pt x="20693" y="3326"/>
                  <a:pt x="19787" y="4391"/>
                </a:cubicBezTo>
                <a:cubicBezTo>
                  <a:pt x="19483" y="4748"/>
                  <a:pt x="19530" y="4778"/>
                  <a:pt x="19264" y="4036"/>
                </a:cubicBezTo>
                <a:cubicBezTo>
                  <a:pt x="19022" y="3364"/>
                  <a:pt x="18669" y="2582"/>
                  <a:pt x="18518" y="2382"/>
                </a:cubicBezTo>
                <a:lnTo>
                  <a:pt x="18386" y="2209"/>
                </a:lnTo>
                <a:lnTo>
                  <a:pt x="18359" y="2350"/>
                </a:lnTo>
                <a:cubicBezTo>
                  <a:pt x="18321" y="2564"/>
                  <a:pt x="18440" y="3319"/>
                  <a:pt x="18663" y="4274"/>
                </a:cubicBezTo>
                <a:cubicBezTo>
                  <a:pt x="18771" y="4742"/>
                  <a:pt x="18847" y="5147"/>
                  <a:pt x="18832" y="5170"/>
                </a:cubicBezTo>
                <a:cubicBezTo>
                  <a:pt x="18806" y="5208"/>
                  <a:pt x="18587" y="5278"/>
                  <a:pt x="18303" y="5344"/>
                </a:cubicBezTo>
                <a:cubicBezTo>
                  <a:pt x="18248" y="5356"/>
                  <a:pt x="18134" y="5393"/>
                  <a:pt x="18048" y="5424"/>
                </a:cubicBezTo>
                <a:cubicBezTo>
                  <a:pt x="17962" y="5456"/>
                  <a:pt x="17878" y="5464"/>
                  <a:pt x="17863" y="5441"/>
                </a:cubicBezTo>
                <a:cubicBezTo>
                  <a:pt x="17848" y="5417"/>
                  <a:pt x="17813" y="5217"/>
                  <a:pt x="17785" y="4997"/>
                </a:cubicBezTo>
                <a:cubicBezTo>
                  <a:pt x="17754" y="4752"/>
                  <a:pt x="17719" y="4605"/>
                  <a:pt x="17694" y="4613"/>
                </a:cubicBezTo>
                <a:cubicBezTo>
                  <a:pt x="17671" y="4621"/>
                  <a:pt x="17402" y="4783"/>
                  <a:pt x="17095" y="4977"/>
                </a:cubicBezTo>
                <a:cubicBezTo>
                  <a:pt x="16788" y="5170"/>
                  <a:pt x="16138" y="5579"/>
                  <a:pt x="15652" y="5884"/>
                </a:cubicBezTo>
                <a:lnTo>
                  <a:pt x="14769" y="6437"/>
                </a:lnTo>
                <a:lnTo>
                  <a:pt x="14404" y="6437"/>
                </a:lnTo>
                <a:cubicBezTo>
                  <a:pt x="14203" y="6437"/>
                  <a:pt x="14033" y="6419"/>
                  <a:pt x="14025" y="6397"/>
                </a:cubicBezTo>
                <a:cubicBezTo>
                  <a:pt x="14018" y="6375"/>
                  <a:pt x="14029" y="6177"/>
                  <a:pt x="14049" y="5957"/>
                </a:cubicBezTo>
                <a:lnTo>
                  <a:pt x="14090" y="5558"/>
                </a:lnTo>
                <a:lnTo>
                  <a:pt x="14296" y="5554"/>
                </a:lnTo>
                <a:cubicBezTo>
                  <a:pt x="14577" y="5545"/>
                  <a:pt x="14684" y="5390"/>
                  <a:pt x="14688" y="5001"/>
                </a:cubicBezTo>
                <a:cubicBezTo>
                  <a:pt x="14690" y="4769"/>
                  <a:pt x="14676" y="4713"/>
                  <a:pt x="14581" y="4569"/>
                </a:cubicBezTo>
                <a:cubicBezTo>
                  <a:pt x="14520" y="4477"/>
                  <a:pt x="14416" y="4384"/>
                  <a:pt x="14350" y="4363"/>
                </a:cubicBezTo>
                <a:cubicBezTo>
                  <a:pt x="14214" y="4321"/>
                  <a:pt x="14214" y="4330"/>
                  <a:pt x="14264" y="3504"/>
                </a:cubicBezTo>
                <a:cubicBezTo>
                  <a:pt x="14292" y="3053"/>
                  <a:pt x="14293" y="3049"/>
                  <a:pt x="14192" y="2887"/>
                </a:cubicBezTo>
                <a:cubicBezTo>
                  <a:pt x="14096" y="2734"/>
                  <a:pt x="14054" y="2714"/>
                  <a:pt x="13591" y="2608"/>
                </a:cubicBezTo>
                <a:cubicBezTo>
                  <a:pt x="13317" y="2546"/>
                  <a:pt x="12945" y="2466"/>
                  <a:pt x="12764" y="2431"/>
                </a:cubicBezTo>
                <a:cubicBezTo>
                  <a:pt x="12467" y="2373"/>
                  <a:pt x="12428" y="2355"/>
                  <a:pt x="12364" y="2221"/>
                </a:cubicBezTo>
                <a:cubicBezTo>
                  <a:pt x="12317" y="2121"/>
                  <a:pt x="12258" y="2066"/>
                  <a:pt x="12182" y="2055"/>
                </a:cubicBezTo>
                <a:cubicBezTo>
                  <a:pt x="12105" y="2044"/>
                  <a:pt x="12064" y="2006"/>
                  <a:pt x="12056" y="1942"/>
                </a:cubicBezTo>
                <a:cubicBezTo>
                  <a:pt x="12033" y="1761"/>
                  <a:pt x="12103" y="1703"/>
                  <a:pt x="12297" y="1749"/>
                </a:cubicBezTo>
                <a:cubicBezTo>
                  <a:pt x="12493" y="1795"/>
                  <a:pt x="12566" y="1773"/>
                  <a:pt x="12595" y="1660"/>
                </a:cubicBezTo>
                <a:cubicBezTo>
                  <a:pt x="12605" y="1619"/>
                  <a:pt x="12633" y="1333"/>
                  <a:pt x="12657" y="1022"/>
                </a:cubicBezTo>
                <a:cubicBezTo>
                  <a:pt x="12715" y="266"/>
                  <a:pt x="12722" y="276"/>
                  <a:pt x="12064" y="143"/>
                </a:cubicBezTo>
                <a:cubicBezTo>
                  <a:pt x="11792" y="88"/>
                  <a:pt x="11506" y="27"/>
                  <a:pt x="11428" y="10"/>
                </a:cubicBezTo>
                <a:close/>
                <a:moveTo>
                  <a:pt x="12847" y="19994"/>
                </a:moveTo>
                <a:cubicBezTo>
                  <a:pt x="12828" y="19994"/>
                  <a:pt x="12770" y="20029"/>
                  <a:pt x="12721" y="20071"/>
                </a:cubicBezTo>
                <a:cubicBezTo>
                  <a:pt x="12672" y="20113"/>
                  <a:pt x="12651" y="20148"/>
                  <a:pt x="12670" y="20148"/>
                </a:cubicBezTo>
                <a:cubicBezTo>
                  <a:pt x="12690" y="20148"/>
                  <a:pt x="12745" y="20113"/>
                  <a:pt x="12794" y="20071"/>
                </a:cubicBezTo>
                <a:cubicBezTo>
                  <a:pt x="12842" y="20029"/>
                  <a:pt x="12867" y="19994"/>
                  <a:pt x="12847" y="19994"/>
                </a:cubicBezTo>
                <a:close/>
                <a:moveTo>
                  <a:pt x="12243" y="20365"/>
                </a:moveTo>
                <a:cubicBezTo>
                  <a:pt x="12224" y="20365"/>
                  <a:pt x="12184" y="20389"/>
                  <a:pt x="12155" y="20418"/>
                </a:cubicBezTo>
                <a:cubicBezTo>
                  <a:pt x="12126" y="20446"/>
                  <a:pt x="12117" y="20470"/>
                  <a:pt x="12136" y="20470"/>
                </a:cubicBezTo>
                <a:cubicBezTo>
                  <a:pt x="12156" y="20470"/>
                  <a:pt x="12195" y="20446"/>
                  <a:pt x="12225" y="20418"/>
                </a:cubicBezTo>
                <a:cubicBezTo>
                  <a:pt x="12254" y="20389"/>
                  <a:pt x="12263" y="20365"/>
                  <a:pt x="12243" y="20365"/>
                </a:cubicBezTo>
                <a:close/>
                <a:moveTo>
                  <a:pt x="11889" y="20579"/>
                </a:moveTo>
                <a:cubicBezTo>
                  <a:pt x="11870" y="20579"/>
                  <a:pt x="11830" y="20603"/>
                  <a:pt x="11801" y="20632"/>
                </a:cubicBezTo>
                <a:cubicBezTo>
                  <a:pt x="11771" y="20660"/>
                  <a:pt x="11762" y="20684"/>
                  <a:pt x="11782" y="20684"/>
                </a:cubicBezTo>
                <a:cubicBezTo>
                  <a:pt x="11801" y="20684"/>
                  <a:pt x="11841" y="20660"/>
                  <a:pt x="11870" y="20632"/>
                </a:cubicBezTo>
                <a:cubicBezTo>
                  <a:pt x="11900" y="20603"/>
                  <a:pt x="11909" y="20579"/>
                  <a:pt x="11889" y="20579"/>
                </a:cubicBezTo>
                <a:close/>
                <a:moveTo>
                  <a:pt x="11355" y="20898"/>
                </a:moveTo>
                <a:cubicBezTo>
                  <a:pt x="11336" y="20898"/>
                  <a:pt x="11296" y="20922"/>
                  <a:pt x="11267" y="20950"/>
                </a:cubicBezTo>
                <a:cubicBezTo>
                  <a:pt x="11237" y="20979"/>
                  <a:pt x="11231" y="21003"/>
                  <a:pt x="11251" y="21003"/>
                </a:cubicBezTo>
                <a:cubicBezTo>
                  <a:pt x="11270" y="21003"/>
                  <a:pt x="11310" y="20979"/>
                  <a:pt x="11339" y="20950"/>
                </a:cubicBezTo>
                <a:cubicBezTo>
                  <a:pt x="11368" y="20922"/>
                  <a:pt x="11375" y="20898"/>
                  <a:pt x="11355" y="20898"/>
                </a:cubicBezTo>
                <a:close/>
                <a:moveTo>
                  <a:pt x="10754" y="21273"/>
                </a:moveTo>
                <a:cubicBezTo>
                  <a:pt x="10735" y="21273"/>
                  <a:pt x="10695" y="21297"/>
                  <a:pt x="10666" y="21326"/>
                </a:cubicBezTo>
                <a:cubicBezTo>
                  <a:pt x="10636" y="21354"/>
                  <a:pt x="10627" y="21378"/>
                  <a:pt x="10647" y="21378"/>
                </a:cubicBezTo>
                <a:cubicBezTo>
                  <a:pt x="10666" y="21378"/>
                  <a:pt x="10706" y="21354"/>
                  <a:pt x="10735" y="21326"/>
                </a:cubicBezTo>
                <a:cubicBezTo>
                  <a:pt x="10765" y="21297"/>
                  <a:pt x="10774" y="21273"/>
                  <a:pt x="10754" y="21273"/>
                </a:cubicBezTo>
                <a:close/>
                <a:moveTo>
                  <a:pt x="10397" y="21487"/>
                </a:moveTo>
                <a:cubicBezTo>
                  <a:pt x="10378" y="21487"/>
                  <a:pt x="10338" y="21511"/>
                  <a:pt x="10309" y="21540"/>
                </a:cubicBezTo>
                <a:cubicBezTo>
                  <a:pt x="10279" y="21568"/>
                  <a:pt x="10273" y="21592"/>
                  <a:pt x="10293" y="21592"/>
                </a:cubicBezTo>
                <a:cubicBezTo>
                  <a:pt x="10312" y="21592"/>
                  <a:pt x="10352" y="21568"/>
                  <a:pt x="10381" y="21540"/>
                </a:cubicBezTo>
                <a:cubicBezTo>
                  <a:pt x="10410" y="21511"/>
                  <a:pt x="10417" y="21487"/>
                  <a:pt x="10397" y="21487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09" name="Google Shape;109;p5"/>
          <p:cNvSpPr/>
          <p:nvPr/>
        </p:nvSpPr>
        <p:spPr>
          <a:xfrm>
            <a:off x="873376" y="8995256"/>
            <a:ext cx="5179908" cy="1038792"/>
          </a:xfrm>
          <a:prstGeom prst="roundRect">
            <a:avLst>
              <a:gd fmla="val 18339" name="adj"/>
            </a:avLst>
          </a:prstGeom>
          <a:solidFill>
            <a:srgbClr val="F39019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r>
              <a:rPr b="0" i="0" lang="nl-NL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DIRECT INSCHRIJVEN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444358" y="3726522"/>
            <a:ext cx="3489095" cy="949892"/>
          </a:xfrm>
          <a:prstGeom prst="rect">
            <a:avLst/>
          </a:prstGeom>
          <a:noFill/>
          <a:ln cap="flat" cmpd="sng" w="88900">
            <a:solidFill>
              <a:srgbClr val="FFFFFF">
                <a:alpha val="4745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 txBox="1"/>
          <p:nvPr/>
        </p:nvSpPr>
        <p:spPr>
          <a:xfrm>
            <a:off x="474755" y="3795084"/>
            <a:ext cx="34284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"/>
              <a:buNone/>
            </a:pPr>
            <a:r>
              <a:rPr b="1" i="0" lang="nl-NL" sz="1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Rosanne Vergoossen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"/>
          <p:cNvSpPr txBox="1"/>
          <p:nvPr/>
        </p:nvSpPr>
        <p:spPr>
          <a:xfrm>
            <a:off x="717706" y="4220337"/>
            <a:ext cx="29424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818E"/>
              </a:buClr>
              <a:buSzPts val="1900"/>
              <a:buFont typeface="Raleway"/>
              <a:buNone/>
            </a:pPr>
            <a:r>
              <a:rPr b="0" i="1" lang="nl-NL" sz="19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SpotOnMedics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284184" y="325281"/>
            <a:ext cx="61500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Open Sans"/>
              <a:buNone/>
            </a:pPr>
            <a:r>
              <a:rPr b="0" i="0" lang="nl-NL" sz="3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Hi, welkom bij dit webinar!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5">
            <a:alphaModFix/>
          </a:blip>
          <a:srcRect b="5044" l="0" r="0" t="5035"/>
          <a:stretch/>
        </p:blipFill>
        <p:spPr>
          <a:xfrm>
            <a:off x="5682079" y="1639292"/>
            <a:ext cx="2158704" cy="186488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/>
          <p:nvPr/>
        </p:nvSpPr>
        <p:spPr>
          <a:xfrm>
            <a:off x="5016833" y="3726522"/>
            <a:ext cx="3489000" cy="949800"/>
          </a:xfrm>
          <a:prstGeom prst="rect">
            <a:avLst/>
          </a:prstGeom>
          <a:noFill/>
          <a:ln cap="flat" cmpd="sng" w="88900">
            <a:solidFill>
              <a:srgbClr val="FFFFFF">
                <a:alpha val="4745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5"/>
          <p:cNvSpPr txBox="1"/>
          <p:nvPr/>
        </p:nvSpPr>
        <p:spPr>
          <a:xfrm>
            <a:off x="5047230" y="3795084"/>
            <a:ext cx="34284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"/>
              <a:buNone/>
            </a:pPr>
            <a:r>
              <a:rPr b="1" i="0" lang="nl-NL" sz="1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Niels Rientjes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5"/>
          <p:cNvSpPr txBox="1"/>
          <p:nvPr/>
        </p:nvSpPr>
        <p:spPr>
          <a:xfrm>
            <a:off x="5290181" y="4220337"/>
            <a:ext cx="29424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818E"/>
              </a:buClr>
              <a:buSzPts val="1900"/>
              <a:buFont typeface="Raleway"/>
              <a:buNone/>
            </a:pPr>
            <a:r>
              <a:rPr b="0" i="1" lang="nl-NL" sz="19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SpotOnMedics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03800" y="1609150"/>
            <a:ext cx="1895025" cy="189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/>
          <p:nvPr/>
        </p:nvSpPr>
        <p:spPr>
          <a:xfrm>
            <a:off x="-1" y="-44850"/>
            <a:ext cx="273302" cy="5188200"/>
          </a:xfrm>
          <a:prstGeom prst="rect">
            <a:avLst/>
          </a:prstGeom>
          <a:gradFill>
            <a:gsLst>
              <a:gs pos="0">
                <a:srgbClr val="006F9E"/>
              </a:gs>
              <a:gs pos="100000">
                <a:srgbClr val="70A4D5"/>
              </a:gs>
            </a:gsLst>
            <a:lin ang="5400011" scaled="0"/>
          </a:gradFill>
          <a:ln>
            <a:noFill/>
          </a:ln>
          <a:effectLst>
            <a:reflection blurRad="0" dir="0" dist="0" endA="0" endPos="40000" fadeDir="5400000" kx="0" rotWithShape="0" algn="bl" stPos="0" sy="-100000" ky="0"/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7"/>
          <p:cNvSpPr txBox="1"/>
          <p:nvPr/>
        </p:nvSpPr>
        <p:spPr>
          <a:xfrm>
            <a:off x="815849" y="545850"/>
            <a:ext cx="7512300" cy="6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Open Sans SemiBold"/>
              <a:buNone/>
            </a:pPr>
            <a:r>
              <a:rPr b="0" i="0" lang="nl-NL" sz="2400" u="none" cap="none" strike="noStrike">
                <a:solidFill>
                  <a:srgbClr val="FF99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Voordat we beginnen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7"/>
          <p:cNvSpPr txBox="1"/>
          <p:nvPr/>
        </p:nvSpPr>
        <p:spPr>
          <a:xfrm>
            <a:off x="778500" y="1353675"/>
            <a:ext cx="7886100" cy="29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b="0" i="0" lang="nl-NL" sz="1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Hoe langt duurt dit webinar?</a:t>
            </a:r>
            <a:endParaRPr b="0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b="0" i="0" lang="nl-NL" sz="1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Is vragen stellen mogelijk?</a:t>
            </a:r>
            <a:endParaRPr b="0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b="0" i="0" lang="nl-NL" sz="1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Horen of zien wij jullie?</a:t>
            </a:r>
            <a:endParaRPr b="0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b="0" i="0" lang="nl-NL" sz="1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Wordt het opgenomen?</a:t>
            </a:r>
            <a:endParaRPr b="0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b="0" i="0" lang="nl-NL" sz="1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Zijn er hand-outs beschikbaar?</a:t>
            </a:r>
            <a:br>
              <a:rPr b="0" i="0" lang="nl-NL" sz="1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0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b="0" i="0" lang="nl-NL" sz="1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Webinar wordt verzorgd in een demonstratie omgeving i.k.h.v. informatiebeveiliging</a:t>
            </a:r>
            <a:endParaRPr b="0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Heb je iets te drinken? Een goede verbinding? Voldoende batterij? </a:t>
            </a:r>
            <a:endParaRPr b="0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Let’s go!</a:t>
            </a:r>
            <a:endParaRPr b="0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image1.png" id="126" name="Google Shape;12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6326" y="4801451"/>
            <a:ext cx="1716776" cy="26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4619b62e2_0_9"/>
          <p:cNvSpPr/>
          <p:nvPr/>
        </p:nvSpPr>
        <p:spPr>
          <a:xfrm>
            <a:off x="-1" y="-44850"/>
            <a:ext cx="273300" cy="5188200"/>
          </a:xfrm>
          <a:prstGeom prst="rect">
            <a:avLst/>
          </a:prstGeom>
          <a:gradFill>
            <a:gsLst>
              <a:gs pos="0">
                <a:srgbClr val="006F9E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  <a:effectLst>
            <a:reflection blurRad="0" dir="0" dist="0" endA="0" endPos="40000" fadeDir="5400012" kx="0" rotWithShape="0" algn="bl" stPos="0" sy="-100000" ky="0"/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84619b62e2_0_9"/>
          <p:cNvSpPr txBox="1"/>
          <p:nvPr/>
        </p:nvSpPr>
        <p:spPr>
          <a:xfrm>
            <a:off x="815849" y="774450"/>
            <a:ext cx="7512300" cy="6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Open Sans SemiBold"/>
              <a:buNone/>
            </a:pPr>
            <a:r>
              <a:rPr b="0" i="0" lang="nl-NL" sz="2400" u="none" cap="none" strike="noStrike">
                <a:solidFill>
                  <a:srgbClr val="FF99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Voor wie?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1.png" id="133" name="Google Shape;133;g84619b62e2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6326" y="4801451"/>
            <a:ext cx="1716775" cy="26742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84619b62e2_0_9"/>
          <p:cNvSpPr txBox="1"/>
          <p:nvPr/>
        </p:nvSpPr>
        <p:spPr>
          <a:xfrm>
            <a:off x="778500" y="1734675"/>
            <a:ext cx="4782300" cy="29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b="0" i="0" lang="nl-NL" sz="1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Praktijken die gebruik mak</a:t>
            </a: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b="0" i="0" lang="nl-NL" sz="1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van een pinapparaat of online betaalsystemen;</a:t>
            </a:r>
            <a:endParaRPr b="0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b="0" i="0" lang="nl-NL" sz="1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Praktijken die net zijn overstapt op SpotOnMedics Financieel;</a:t>
            </a:r>
            <a:endParaRPr b="0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b="0" i="0" lang="nl-NL" sz="1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Nieuwe medewerkers in de praktijk die zich bezig gaan houden met de financiële administratie(s).</a:t>
            </a:r>
            <a:endParaRPr b="0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5" name="Google Shape;135;g84619b62e2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45513" y="1734663"/>
            <a:ext cx="2520000" cy="25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4619b62e2_0_2"/>
          <p:cNvSpPr/>
          <p:nvPr/>
        </p:nvSpPr>
        <p:spPr>
          <a:xfrm>
            <a:off x="-1" y="-44850"/>
            <a:ext cx="273300" cy="5188200"/>
          </a:xfrm>
          <a:prstGeom prst="rect">
            <a:avLst/>
          </a:prstGeom>
          <a:gradFill>
            <a:gsLst>
              <a:gs pos="0">
                <a:srgbClr val="006F9E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  <a:effectLst>
            <a:reflection blurRad="0" dir="0" dist="0" endA="0" endPos="40000" fadeDir="5400012" kx="0" rotWithShape="0" algn="bl" stPos="0" sy="-100000" ky="0"/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84619b62e2_0_2"/>
          <p:cNvSpPr txBox="1"/>
          <p:nvPr/>
        </p:nvSpPr>
        <p:spPr>
          <a:xfrm>
            <a:off x="815849" y="774450"/>
            <a:ext cx="7512300" cy="6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Open Sans SemiBold"/>
              <a:buNone/>
            </a:pPr>
            <a:r>
              <a:rPr b="0" i="0" lang="nl-NL" sz="2400" u="none" cap="none" strike="noStrike">
                <a:solidFill>
                  <a:srgbClr val="FF99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Doel van het webinar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84619b62e2_0_2"/>
          <p:cNvSpPr txBox="1"/>
          <p:nvPr/>
        </p:nvSpPr>
        <p:spPr>
          <a:xfrm>
            <a:off x="778500" y="1734675"/>
            <a:ext cx="4548000" cy="29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b="0" i="0" lang="nl-NL" sz="1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Uitleg van </a:t>
            </a: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het opstellen van pinlijsten in FysioOne en </a:t>
            </a:r>
            <a:r>
              <a:rPr b="0" i="0" lang="nl-NL" sz="1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SpotOnMedics Financieel (Yuki)</a:t>
            </a: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;</a:t>
            </a:r>
            <a:endParaRPr b="0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b="0" i="0" lang="nl-NL" sz="1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Opfrissen van de kennis;</a:t>
            </a:r>
            <a:endParaRPr b="0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b="0" i="0" lang="nl-NL" sz="1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Onbekende functionaliteiten.</a:t>
            </a:r>
            <a:endParaRPr b="0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image1.png" id="143" name="Google Shape;143;g84619b62e2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6326" y="4801451"/>
            <a:ext cx="1716775" cy="26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84619b62e2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8150" y="1734675"/>
            <a:ext cx="2520000" cy="25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ffda2b351_0_0"/>
          <p:cNvSpPr/>
          <p:nvPr/>
        </p:nvSpPr>
        <p:spPr>
          <a:xfrm>
            <a:off x="-1" y="-44850"/>
            <a:ext cx="273300" cy="5188200"/>
          </a:xfrm>
          <a:prstGeom prst="rect">
            <a:avLst/>
          </a:prstGeom>
          <a:gradFill>
            <a:gsLst>
              <a:gs pos="0">
                <a:srgbClr val="006F9E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  <a:effectLst>
            <a:reflection blurRad="0" dir="0" dist="0" endA="0" endPos="40000" fadeDir="5400012" kx="0" rotWithShape="0" algn="bl" stPos="0" sy="-100000" ky="0"/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7ffda2b351_0_0"/>
          <p:cNvSpPr txBox="1"/>
          <p:nvPr/>
        </p:nvSpPr>
        <p:spPr>
          <a:xfrm>
            <a:off x="815849" y="774450"/>
            <a:ext cx="7512300" cy="6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Open Sans SemiBold"/>
              <a:buNone/>
            </a:pPr>
            <a:r>
              <a:rPr b="0" i="0" lang="nl-NL" sz="2400" u="none" cap="none" strike="noStrike">
                <a:solidFill>
                  <a:srgbClr val="FF99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Wat gaan we bespreken?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7ffda2b351_0_0"/>
          <p:cNvSpPr txBox="1"/>
          <p:nvPr/>
        </p:nvSpPr>
        <p:spPr>
          <a:xfrm>
            <a:off x="778500" y="1440995"/>
            <a:ext cx="7587000" cy="29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nl-NL" sz="1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Debiteurenbeheer en herinneringen in SpotOnMedics Financieel (Yuki):</a:t>
            </a:r>
            <a:endParaRPr b="1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Pinapparaten en online betaalsystemen</a:t>
            </a:r>
            <a:endParaRPr b="0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Betaalwijze verkoopfacturen</a:t>
            </a:r>
            <a:endParaRPr b="0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Balieverkopen</a:t>
            </a:r>
            <a:endParaRPr b="0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Bankkosten</a:t>
            </a:r>
            <a:endParaRPr b="0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Overlopende posten </a:t>
            </a:r>
            <a:endParaRPr b="0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Meerdere bedrijven</a:t>
            </a:r>
            <a:endParaRPr b="0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image1.png" id="152" name="Google Shape;152;g7ffda2b35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6326" y="4801451"/>
            <a:ext cx="1716775" cy="26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54657d1cc_1_0"/>
          <p:cNvSpPr/>
          <p:nvPr/>
        </p:nvSpPr>
        <p:spPr>
          <a:xfrm>
            <a:off x="-1" y="-44850"/>
            <a:ext cx="273300" cy="5188200"/>
          </a:xfrm>
          <a:prstGeom prst="rect">
            <a:avLst/>
          </a:prstGeom>
          <a:gradFill>
            <a:gsLst>
              <a:gs pos="0">
                <a:srgbClr val="006F9E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  <a:effectLst>
            <a:reflection blurRad="0" dir="0" dist="0" endA="0" endPos="40000" fadeDir="5400012" kx="0" rotWithShape="0" algn="bl" stPos="0" sy="-100000" ky="0"/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754657d1cc_1_0"/>
          <p:cNvSpPr txBox="1"/>
          <p:nvPr/>
        </p:nvSpPr>
        <p:spPr>
          <a:xfrm>
            <a:off x="815849" y="774450"/>
            <a:ext cx="7512300" cy="6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Open Sans SemiBold"/>
              <a:buNone/>
            </a:pPr>
            <a:r>
              <a:rPr b="0" i="0" lang="nl-NL" sz="2400" u="none" cap="none" strike="noStrike">
                <a:solidFill>
                  <a:srgbClr val="FF99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Dynamisch en interactief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754657d1cc_1_0"/>
          <p:cNvSpPr txBox="1"/>
          <p:nvPr/>
        </p:nvSpPr>
        <p:spPr>
          <a:xfrm>
            <a:off x="778500" y="1440995"/>
            <a:ext cx="7587000" cy="29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nl-NL" sz="1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We gaan bijna van start:</a:t>
            </a:r>
            <a:endParaRPr b="1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b="0" i="0" lang="nl-NL" sz="1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Stel uw vragen, we zijn erbij!</a:t>
            </a:r>
            <a:endParaRPr b="0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b="0" i="0" lang="nl-NL" sz="1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Eventuele vragen die niet beantwoord worden werken we </a:t>
            </a:r>
            <a:br>
              <a:rPr b="0" i="0" lang="nl-NL" sz="1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nl-NL" sz="1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later uit en sturen we toe!</a:t>
            </a:r>
            <a:endParaRPr b="0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image1.png" id="160" name="Google Shape;160;g754657d1cc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6326" y="4801451"/>
            <a:ext cx="1716775" cy="26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46d2fa732_1_0"/>
          <p:cNvSpPr/>
          <p:nvPr/>
        </p:nvSpPr>
        <p:spPr>
          <a:xfrm>
            <a:off x="-1" y="-44850"/>
            <a:ext cx="273300" cy="5188200"/>
          </a:xfrm>
          <a:prstGeom prst="rect">
            <a:avLst/>
          </a:prstGeom>
          <a:gradFill>
            <a:gsLst>
              <a:gs pos="0">
                <a:srgbClr val="006F9E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  <a:effectLst>
            <a:reflection blurRad="0" dir="0" dist="0" endA="0" endPos="40000" fadeDir="5400012" kx="0" rotWithShape="0" algn="bl" stPos="0" sy="-100000" ky="0"/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1.png" id="166" name="Google Shape;166;g846d2fa732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6326" y="4801451"/>
            <a:ext cx="1716775" cy="26742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846d2fa732_1_0"/>
          <p:cNvSpPr txBox="1"/>
          <p:nvPr/>
        </p:nvSpPr>
        <p:spPr>
          <a:xfrm>
            <a:off x="5513225" y="2196600"/>
            <a:ext cx="62634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846d2fa732_1_0"/>
          <p:cNvSpPr txBox="1"/>
          <p:nvPr/>
        </p:nvSpPr>
        <p:spPr>
          <a:xfrm>
            <a:off x="714575" y="256000"/>
            <a:ext cx="5143500" cy="4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nl-NL" sz="1700" u="none" cap="none" strike="noStrike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Inloggen in SpotOnMedics Financieel (Yuki)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g846d2fa732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742" y="777700"/>
            <a:ext cx="8214349" cy="4259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rgbClr val="FFFFFF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7e73e47fd_0_19"/>
          <p:cNvSpPr txBox="1"/>
          <p:nvPr/>
        </p:nvSpPr>
        <p:spPr>
          <a:xfrm>
            <a:off x="0" y="-44648"/>
            <a:ext cx="273300" cy="5187600"/>
          </a:xfrm>
          <a:prstGeom prst="rect">
            <a:avLst/>
          </a:prstGeom>
          <a:gradFill>
            <a:gsLst>
              <a:gs pos="0">
                <a:srgbClr val="006F9E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5" name="Google Shape;175;g77e73e47fd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795" y="4801195"/>
            <a:ext cx="1716880" cy="26729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77e73e47fd_0_19"/>
          <p:cNvSpPr txBox="1"/>
          <p:nvPr/>
        </p:nvSpPr>
        <p:spPr>
          <a:xfrm>
            <a:off x="715953" y="739675"/>
            <a:ext cx="61188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nl-NL" sz="1700" u="none" cap="none" strike="noStrike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</a:t>
            </a:r>
            <a:r>
              <a:rPr b="1" lang="nl-NL" sz="1700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oe werkt de pinlijst binnen SpotOnMedics?</a:t>
            </a:r>
            <a:endParaRPr b="1" i="0" sz="17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Google Shape;177;g77e73e47fd_0_19"/>
          <p:cNvSpPr txBox="1"/>
          <p:nvPr/>
        </p:nvSpPr>
        <p:spPr>
          <a:xfrm>
            <a:off x="715950" y="1345400"/>
            <a:ext cx="7413900" cy="29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nl-NL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 de academy is er een handleiding geplaatst hoe u de </a:t>
            </a:r>
            <a:r>
              <a:rPr lang="nl-NL" sz="1500">
                <a:latin typeface="Open Sans"/>
                <a:ea typeface="Open Sans"/>
                <a:cs typeface="Open Sans"/>
                <a:sym typeface="Open Sans"/>
              </a:rPr>
              <a:t>pinlijst</a:t>
            </a:r>
            <a:r>
              <a:rPr b="0" i="0" lang="nl-NL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kunt </a:t>
            </a:r>
            <a:r>
              <a:rPr lang="nl-NL" sz="1500">
                <a:latin typeface="Open Sans"/>
                <a:ea typeface="Open Sans"/>
                <a:cs typeface="Open Sans"/>
                <a:sym typeface="Open Sans"/>
              </a:rPr>
              <a:t>op</a:t>
            </a:r>
            <a:r>
              <a:rPr b="0" i="0" lang="nl-NL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stellen in FysioOne en kunt doorsturen naar Yuki.  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nl-NL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Link naar handleiding </a:t>
            </a:r>
            <a:r>
              <a:rPr lang="nl-NL" sz="1500">
                <a:latin typeface="Open Sans"/>
                <a:ea typeface="Open Sans"/>
                <a:cs typeface="Open Sans"/>
                <a:sym typeface="Open Sans"/>
              </a:rPr>
              <a:t>‘pinlijst’ </a:t>
            </a:r>
            <a:r>
              <a:rPr b="0" i="0" lang="nl-NL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 de Academy, klik </a:t>
            </a:r>
            <a:r>
              <a:rPr b="0" i="0" lang="nl-NL" sz="15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hier</a:t>
            </a:r>
            <a:r>
              <a:rPr b="0" i="0" lang="nl-NL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